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317" r:id="rId6"/>
    <p:sldId id="257" r:id="rId7"/>
    <p:sldId id="305" r:id="rId8"/>
    <p:sldId id="337" r:id="rId9"/>
    <p:sldId id="303" r:id="rId10"/>
    <p:sldId id="300" r:id="rId11"/>
    <p:sldId id="307" r:id="rId12"/>
    <p:sldId id="308" r:id="rId13"/>
    <p:sldId id="306" r:id="rId14"/>
    <p:sldId id="258" r:id="rId15"/>
    <p:sldId id="259" r:id="rId16"/>
    <p:sldId id="260" r:id="rId17"/>
    <p:sldId id="261" r:id="rId18"/>
    <p:sldId id="262" r:id="rId19"/>
    <p:sldId id="263" r:id="rId20"/>
    <p:sldId id="265" r:id="rId21"/>
    <p:sldId id="264" r:id="rId22"/>
    <p:sldId id="310" r:id="rId23"/>
    <p:sldId id="311" r:id="rId24"/>
    <p:sldId id="312" r:id="rId25"/>
    <p:sldId id="313" r:id="rId26"/>
    <p:sldId id="314" r:id="rId27"/>
    <p:sldId id="315" r:id="rId28"/>
    <p:sldId id="316" r:id="rId29"/>
    <p:sldId id="286" r:id="rId30"/>
    <p:sldId id="282" r:id="rId31"/>
    <p:sldId id="285" r:id="rId32"/>
    <p:sldId id="281" r:id="rId33"/>
    <p:sldId id="309" r:id="rId34"/>
    <p:sldId id="318"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1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Francisco Sousa Reis" userId="e3ccb1fa-6bb1-492a-a33a-b3e131c4893e" providerId="ADAL" clId="{ACFBECF9-8674-4A38-AAD7-87C05F934D07}"/>
    <pc:docChg chg="modSld">
      <pc:chgData name="Carlos Francisco Sousa Reis" userId="e3ccb1fa-6bb1-492a-a33a-b3e131c4893e" providerId="ADAL" clId="{ACFBECF9-8674-4A38-AAD7-87C05F934D07}" dt="2023-03-10T10:11:04.430" v="2192" actId="207"/>
      <pc:docMkLst>
        <pc:docMk/>
      </pc:docMkLst>
      <pc:sldChg chg="modSp">
        <pc:chgData name="Carlos Francisco Sousa Reis" userId="e3ccb1fa-6bb1-492a-a33a-b3e131c4893e" providerId="ADAL" clId="{ACFBECF9-8674-4A38-AAD7-87C05F934D07}" dt="2023-03-10T08:39:00.282" v="26" actId="20577"/>
        <pc:sldMkLst>
          <pc:docMk/>
          <pc:sldMk cId="162833792" sldId="256"/>
        </pc:sldMkLst>
        <pc:spChg chg="mod">
          <ac:chgData name="Carlos Francisco Sousa Reis" userId="e3ccb1fa-6bb1-492a-a33a-b3e131c4893e" providerId="ADAL" clId="{ACFBECF9-8674-4A38-AAD7-87C05F934D07}" dt="2023-03-10T08:39:00.282" v="26" actId="20577"/>
          <ac:spMkLst>
            <pc:docMk/>
            <pc:sldMk cId="162833792" sldId="256"/>
            <ac:spMk id="14" creationId="{00000000-0000-0000-0000-000000000000}"/>
          </ac:spMkLst>
        </pc:spChg>
        <pc:graphicFrameChg chg="mod">
          <ac:chgData name="Carlos Francisco Sousa Reis" userId="e3ccb1fa-6bb1-492a-a33a-b3e131c4893e" providerId="ADAL" clId="{ACFBECF9-8674-4A38-AAD7-87C05F934D07}" dt="2023-03-10T08:38:27.455" v="12" actId="1036"/>
          <ac:graphicFrameMkLst>
            <pc:docMk/>
            <pc:sldMk cId="162833792" sldId="256"/>
            <ac:graphicFrameMk id="22" creationId="{F5C85705-4142-4154-BD82-7A1B73E47646}"/>
          </ac:graphicFrameMkLst>
        </pc:graphicFrameChg>
        <pc:graphicFrameChg chg="modGraphic">
          <ac:chgData name="Carlos Francisco Sousa Reis" userId="e3ccb1fa-6bb1-492a-a33a-b3e131c4893e" providerId="ADAL" clId="{ACFBECF9-8674-4A38-AAD7-87C05F934D07}" dt="2023-03-10T08:38:10.494" v="8" actId="255"/>
          <ac:graphicFrameMkLst>
            <pc:docMk/>
            <pc:sldMk cId="162833792" sldId="256"/>
            <ac:graphicFrameMk id="26" creationId="{34BD77C0-61DE-47FD-A1DD-C583A75B0B2E}"/>
          </ac:graphicFrameMkLst>
        </pc:graphicFrameChg>
        <pc:picChg chg="mod">
          <ac:chgData name="Carlos Francisco Sousa Reis" userId="e3ccb1fa-6bb1-492a-a33a-b3e131c4893e" providerId="ADAL" clId="{ACFBECF9-8674-4A38-AAD7-87C05F934D07}" dt="2023-03-10T08:38:27.455" v="12" actId="1036"/>
          <ac:picMkLst>
            <pc:docMk/>
            <pc:sldMk cId="162833792" sldId="256"/>
            <ac:picMk id="7" creationId="{7A89A107-2ACF-45BB-BF7A-3B812695DE1E}"/>
          </ac:picMkLst>
        </pc:picChg>
        <pc:picChg chg="mod">
          <ac:chgData name="Carlos Francisco Sousa Reis" userId="e3ccb1fa-6bb1-492a-a33a-b3e131c4893e" providerId="ADAL" clId="{ACFBECF9-8674-4A38-AAD7-87C05F934D07}" dt="2023-03-10T08:38:27.455" v="12" actId="1036"/>
          <ac:picMkLst>
            <pc:docMk/>
            <pc:sldMk cId="162833792" sldId="256"/>
            <ac:picMk id="8" creationId="{00000000-0000-0000-0000-000000000000}"/>
          </ac:picMkLst>
        </pc:picChg>
        <pc:picChg chg="mod">
          <ac:chgData name="Carlos Francisco Sousa Reis" userId="e3ccb1fa-6bb1-492a-a33a-b3e131c4893e" providerId="ADAL" clId="{ACFBECF9-8674-4A38-AAD7-87C05F934D07}" dt="2023-03-10T08:38:27.455" v="12" actId="1036"/>
          <ac:picMkLst>
            <pc:docMk/>
            <pc:sldMk cId="162833792" sldId="256"/>
            <ac:picMk id="19" creationId="{D851F91A-6B50-4DA3-851B-04DB19846FAE}"/>
          </ac:picMkLst>
        </pc:picChg>
      </pc:sldChg>
      <pc:sldChg chg="modSp">
        <pc:chgData name="Carlos Francisco Sousa Reis" userId="e3ccb1fa-6bb1-492a-a33a-b3e131c4893e" providerId="ADAL" clId="{ACFBECF9-8674-4A38-AAD7-87C05F934D07}" dt="2023-03-10T08:48:55.345" v="388" actId="20577"/>
        <pc:sldMkLst>
          <pc:docMk/>
          <pc:sldMk cId="1254814781" sldId="257"/>
        </pc:sldMkLst>
        <pc:spChg chg="mod">
          <ac:chgData name="Carlos Francisco Sousa Reis" userId="e3ccb1fa-6bb1-492a-a33a-b3e131c4893e" providerId="ADAL" clId="{ACFBECF9-8674-4A38-AAD7-87C05F934D07}" dt="2023-03-10T08:48:55.345" v="388" actId="20577"/>
          <ac:spMkLst>
            <pc:docMk/>
            <pc:sldMk cId="1254814781" sldId="257"/>
            <ac:spMk id="2" creationId="{00000000-0000-0000-0000-000000000000}"/>
          </ac:spMkLst>
        </pc:spChg>
        <pc:graphicFrameChg chg="mod">
          <ac:chgData name="Carlos Francisco Sousa Reis" userId="e3ccb1fa-6bb1-492a-a33a-b3e131c4893e" providerId="ADAL" clId="{ACFBECF9-8674-4A38-AAD7-87C05F934D07}" dt="2023-03-10T08:48:13.292" v="331" actId="255"/>
          <ac:graphicFrameMkLst>
            <pc:docMk/>
            <pc:sldMk cId="1254814781" sldId="257"/>
            <ac:graphicFrameMk id="4" creationId="{00000000-0000-0000-0000-000000000000}"/>
          </ac:graphicFrameMkLst>
        </pc:graphicFrameChg>
        <pc:picChg chg="ord">
          <ac:chgData name="Carlos Francisco Sousa Reis" userId="e3ccb1fa-6bb1-492a-a33a-b3e131c4893e" providerId="ADAL" clId="{ACFBECF9-8674-4A38-AAD7-87C05F934D07}" dt="2023-03-10T08:47:24.582" v="323" actId="167"/>
          <ac:picMkLst>
            <pc:docMk/>
            <pc:sldMk cId="1254814781" sldId="257"/>
            <ac:picMk id="5" creationId="{00000000-0000-0000-0000-000000000000}"/>
          </ac:picMkLst>
        </pc:picChg>
      </pc:sldChg>
      <pc:sldChg chg="modSp">
        <pc:chgData name="Carlos Francisco Sousa Reis" userId="e3ccb1fa-6bb1-492a-a33a-b3e131c4893e" providerId="ADAL" clId="{ACFBECF9-8674-4A38-AAD7-87C05F934D07}" dt="2023-03-10T10:06:00.996" v="2105" actId="20577"/>
        <pc:sldMkLst>
          <pc:docMk/>
          <pc:sldMk cId="13921273" sldId="300"/>
        </pc:sldMkLst>
        <pc:spChg chg="mod">
          <ac:chgData name="Carlos Francisco Sousa Reis" userId="e3ccb1fa-6bb1-492a-a33a-b3e131c4893e" providerId="ADAL" clId="{ACFBECF9-8674-4A38-AAD7-87C05F934D07}" dt="2023-03-10T10:06:00.996" v="2105" actId="20577"/>
          <ac:spMkLst>
            <pc:docMk/>
            <pc:sldMk cId="13921273" sldId="300"/>
            <ac:spMk id="6" creationId="{F9E78E3F-DBA2-45C9-8B73-08DD53A1CA7A}"/>
          </ac:spMkLst>
        </pc:spChg>
        <pc:graphicFrameChg chg="mod">
          <ac:chgData name="Carlos Francisco Sousa Reis" userId="e3ccb1fa-6bb1-492a-a33a-b3e131c4893e" providerId="ADAL" clId="{ACFBECF9-8674-4A38-AAD7-87C05F934D07}" dt="2023-03-10T10:05:47.267" v="2085" actId="20577"/>
          <ac:graphicFrameMkLst>
            <pc:docMk/>
            <pc:sldMk cId="13921273" sldId="300"/>
            <ac:graphicFrameMk id="4" creationId="{00000000-0000-0000-0000-000000000000}"/>
          </ac:graphicFrameMkLst>
        </pc:graphicFrameChg>
      </pc:sldChg>
      <pc:sldChg chg="modSp modAnim">
        <pc:chgData name="Carlos Francisco Sousa Reis" userId="e3ccb1fa-6bb1-492a-a33a-b3e131c4893e" providerId="ADAL" clId="{ACFBECF9-8674-4A38-AAD7-87C05F934D07}" dt="2023-03-10T10:00:08.304" v="1767"/>
        <pc:sldMkLst>
          <pc:docMk/>
          <pc:sldMk cId="3280520888" sldId="303"/>
        </pc:sldMkLst>
        <pc:spChg chg="mod">
          <ac:chgData name="Carlos Francisco Sousa Reis" userId="e3ccb1fa-6bb1-492a-a33a-b3e131c4893e" providerId="ADAL" clId="{ACFBECF9-8674-4A38-AAD7-87C05F934D07}" dt="2023-03-10T09:16:25.802" v="1137" actId="1076"/>
          <ac:spMkLst>
            <pc:docMk/>
            <pc:sldMk cId="3280520888" sldId="303"/>
            <ac:spMk id="3" creationId="{CBED988F-7FB8-42AC-AE05-042030BA015F}"/>
          </ac:spMkLst>
        </pc:spChg>
        <pc:graphicFrameChg chg="mod">
          <ac:chgData name="Carlos Francisco Sousa Reis" userId="e3ccb1fa-6bb1-492a-a33a-b3e131c4893e" providerId="ADAL" clId="{ACFBECF9-8674-4A38-AAD7-87C05F934D07}" dt="2023-03-10T09:59:30.837" v="1764" actId="207"/>
          <ac:graphicFrameMkLst>
            <pc:docMk/>
            <pc:sldMk cId="3280520888" sldId="303"/>
            <ac:graphicFrameMk id="5" creationId="{6E3D620D-6D7A-468F-8E57-C846B2142672}"/>
          </ac:graphicFrameMkLst>
        </pc:graphicFrameChg>
      </pc:sldChg>
      <pc:sldChg chg="modSp modAnim">
        <pc:chgData name="Carlos Francisco Sousa Reis" userId="e3ccb1fa-6bb1-492a-a33a-b3e131c4893e" providerId="ADAL" clId="{ACFBECF9-8674-4A38-AAD7-87C05F934D07}" dt="2023-03-10T09:02:24.870" v="605" actId="20577"/>
        <pc:sldMkLst>
          <pc:docMk/>
          <pc:sldMk cId="1508290073" sldId="305"/>
        </pc:sldMkLst>
        <pc:spChg chg="mod">
          <ac:chgData name="Carlos Francisco Sousa Reis" userId="e3ccb1fa-6bb1-492a-a33a-b3e131c4893e" providerId="ADAL" clId="{ACFBECF9-8674-4A38-AAD7-87C05F934D07}" dt="2023-03-10T08:54:12.066" v="476" actId="6549"/>
          <ac:spMkLst>
            <pc:docMk/>
            <pc:sldMk cId="1508290073" sldId="305"/>
            <ac:spMk id="8" creationId="{00000000-0000-0000-0000-000000000000}"/>
          </ac:spMkLst>
        </pc:spChg>
        <pc:graphicFrameChg chg="mod">
          <ac:chgData name="Carlos Francisco Sousa Reis" userId="e3ccb1fa-6bb1-492a-a33a-b3e131c4893e" providerId="ADAL" clId="{ACFBECF9-8674-4A38-AAD7-87C05F934D07}" dt="2023-03-10T09:02:24.870" v="605" actId="20577"/>
          <ac:graphicFrameMkLst>
            <pc:docMk/>
            <pc:sldMk cId="1508290073" sldId="305"/>
            <ac:graphicFrameMk id="4" creationId="{00000000-0000-0000-0000-000000000000}"/>
          </ac:graphicFrameMkLst>
        </pc:graphicFrameChg>
      </pc:sldChg>
      <pc:sldChg chg="modSp">
        <pc:chgData name="Carlos Francisco Sousa Reis" userId="e3ccb1fa-6bb1-492a-a33a-b3e131c4893e" providerId="ADAL" clId="{ACFBECF9-8674-4A38-AAD7-87C05F934D07}" dt="2023-03-10T10:11:04.430" v="2192" actId="207"/>
        <pc:sldMkLst>
          <pc:docMk/>
          <pc:sldMk cId="903111965" sldId="307"/>
        </pc:sldMkLst>
        <pc:graphicFrameChg chg="mod">
          <ac:chgData name="Carlos Francisco Sousa Reis" userId="e3ccb1fa-6bb1-492a-a33a-b3e131c4893e" providerId="ADAL" clId="{ACFBECF9-8674-4A38-AAD7-87C05F934D07}" dt="2023-03-10T10:11:04.430" v="2192" actId="207"/>
          <ac:graphicFrameMkLst>
            <pc:docMk/>
            <pc:sldMk cId="903111965" sldId="307"/>
            <ac:graphicFrameMk id="5" creationId="{6E3D620D-6D7A-468F-8E57-C846B2142672}"/>
          </ac:graphicFrameMkLst>
        </pc:graphicFrameChg>
      </pc:sldChg>
      <pc:sldChg chg="modSp modAnim">
        <pc:chgData name="Carlos Francisco Sousa Reis" userId="e3ccb1fa-6bb1-492a-a33a-b3e131c4893e" providerId="ADAL" clId="{ACFBECF9-8674-4A38-AAD7-87C05F934D07}" dt="2023-03-10T08:48:59.802" v="390" actId="20577"/>
        <pc:sldMkLst>
          <pc:docMk/>
          <pc:sldMk cId="0" sldId="317"/>
        </pc:sldMkLst>
        <pc:spChg chg="mod">
          <ac:chgData name="Carlos Francisco Sousa Reis" userId="e3ccb1fa-6bb1-492a-a33a-b3e131c4893e" providerId="ADAL" clId="{ACFBECF9-8674-4A38-AAD7-87C05F934D07}" dt="2023-03-10T08:48:59.802" v="390" actId="20577"/>
          <ac:spMkLst>
            <pc:docMk/>
            <pc:sldMk cId="0" sldId="317"/>
            <ac:spMk id="157" creationId="{00000000-0000-0000-0000-000000000000}"/>
          </ac:spMkLst>
        </pc:spChg>
      </pc:sldChg>
      <pc:sldChg chg="modSp">
        <pc:chgData name="Carlos Francisco Sousa Reis" userId="e3ccb1fa-6bb1-492a-a33a-b3e131c4893e" providerId="ADAL" clId="{ACFBECF9-8674-4A38-AAD7-87C05F934D07}" dt="2023-03-10T09:04:45.713" v="753" actId="1076"/>
        <pc:sldMkLst>
          <pc:docMk/>
          <pc:sldMk cId="2781452225" sldId="337"/>
        </pc:sldMkLst>
        <pc:graphicFrameChg chg="mod">
          <ac:chgData name="Carlos Francisco Sousa Reis" userId="e3ccb1fa-6bb1-492a-a33a-b3e131c4893e" providerId="ADAL" clId="{ACFBECF9-8674-4A38-AAD7-87C05F934D07}" dt="2023-03-10T09:04:30.253" v="751" actId="20577"/>
          <ac:graphicFrameMkLst>
            <pc:docMk/>
            <pc:sldMk cId="2781452225" sldId="337"/>
            <ac:graphicFrameMk id="5" creationId="{00000000-0000-0000-0000-000000000000}"/>
          </ac:graphicFrameMkLst>
        </pc:graphicFrameChg>
        <pc:picChg chg="mod">
          <ac:chgData name="Carlos Francisco Sousa Reis" userId="e3ccb1fa-6bb1-492a-a33a-b3e131c4893e" providerId="ADAL" clId="{ACFBECF9-8674-4A38-AAD7-87C05F934D07}" dt="2023-03-10T09:04:41.158" v="752" actId="1076"/>
          <ac:picMkLst>
            <pc:docMk/>
            <pc:sldMk cId="2781452225" sldId="337"/>
            <ac:picMk id="13" creationId="{00000000-0000-0000-0000-000000000000}"/>
          </ac:picMkLst>
        </pc:picChg>
        <pc:picChg chg="mod">
          <ac:chgData name="Carlos Francisco Sousa Reis" userId="e3ccb1fa-6bb1-492a-a33a-b3e131c4893e" providerId="ADAL" clId="{ACFBECF9-8674-4A38-AAD7-87C05F934D07}" dt="2023-03-10T09:04:45.713" v="753" actId="1076"/>
          <ac:picMkLst>
            <pc:docMk/>
            <pc:sldMk cId="2781452225" sldId="337"/>
            <ac:picMk id="2050" creationId="{787E553A-3473-4724-AD2A-3988B8A80927}"/>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4BA68-3E8D-452D-A20A-313C408C07F0}"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ECBC6E3C-5ED8-463A-B2D6-6B339D4C610F}">
      <dgm:prSet phldrT="[Texto]" custT="1"/>
      <dgm:spPr/>
      <dgm:t>
        <a:bodyPr/>
        <a:lstStyle/>
        <a:p>
          <a:r>
            <a:rPr lang="en-GB" sz="2800" b="1" dirty="0"/>
            <a:t>the contextual drive</a:t>
          </a:r>
          <a:endParaRPr lang="en-GB" sz="2800" dirty="0"/>
        </a:p>
      </dgm:t>
    </dgm:pt>
    <dgm:pt modelId="{397C38AC-6AD6-4910-AAA5-5DD93EF1774B}" type="parTrans" cxnId="{CE809393-B3FC-4742-9B6B-DA157DB67956}">
      <dgm:prSet/>
      <dgm:spPr/>
      <dgm:t>
        <a:bodyPr/>
        <a:lstStyle/>
        <a:p>
          <a:endParaRPr lang="en-GB"/>
        </a:p>
      </dgm:t>
    </dgm:pt>
    <dgm:pt modelId="{79784F15-C185-44DC-9819-B2EED1F6A459}" type="sibTrans" cxnId="{CE809393-B3FC-4742-9B6B-DA157DB67956}">
      <dgm:prSet/>
      <dgm:spPr/>
      <dgm:t>
        <a:bodyPr/>
        <a:lstStyle/>
        <a:p>
          <a:endParaRPr lang="en-GB"/>
        </a:p>
      </dgm:t>
    </dgm:pt>
    <dgm:pt modelId="{747FBC5E-18C7-4071-AAC6-13F23A0BFD94}">
      <dgm:prSet phldrT="[Texto]" custT="1"/>
      <dgm:spPr/>
      <dgm:t>
        <a:bodyPr/>
        <a:lstStyle/>
        <a:p>
          <a:r>
            <a:rPr lang="en-GB" sz="1400" dirty="0" err="1"/>
            <a:t>Sociedade</a:t>
          </a:r>
          <a:r>
            <a:rPr lang="en-GB" sz="1400" dirty="0"/>
            <a:t> da </a:t>
          </a:r>
          <a:r>
            <a:rPr lang="en-GB" sz="1400" dirty="0" err="1"/>
            <a:t>Aprendizagem</a:t>
          </a:r>
          <a:endParaRPr lang="en-GB" sz="1400" dirty="0"/>
        </a:p>
        <a:p>
          <a:r>
            <a:rPr lang="en-GB" sz="1000" dirty="0"/>
            <a:t>(Hutchins, 1968)</a:t>
          </a:r>
        </a:p>
      </dgm:t>
    </dgm:pt>
    <dgm:pt modelId="{5CFCB4AF-B5FB-408F-AF0D-DC704B7CA79A}" type="parTrans" cxnId="{DB450B87-1E89-4AAC-93AF-1FB23C3C900C}">
      <dgm:prSet/>
      <dgm:spPr/>
      <dgm:t>
        <a:bodyPr/>
        <a:lstStyle/>
        <a:p>
          <a:endParaRPr lang="en-GB"/>
        </a:p>
      </dgm:t>
    </dgm:pt>
    <dgm:pt modelId="{425A0454-3D5A-447B-AD79-75FFDB48CB4D}" type="sibTrans" cxnId="{DB450B87-1E89-4AAC-93AF-1FB23C3C900C}">
      <dgm:prSet/>
      <dgm:spPr/>
      <dgm:t>
        <a:bodyPr/>
        <a:lstStyle/>
        <a:p>
          <a:endParaRPr lang="en-GB"/>
        </a:p>
      </dgm:t>
    </dgm:pt>
    <dgm:pt modelId="{93BD0EC9-3CF2-4A68-AC99-B7926806345A}">
      <dgm:prSet phldrT="[Texto]" custT="1"/>
      <dgm:spPr/>
      <dgm:t>
        <a:bodyPr/>
        <a:lstStyle/>
        <a:p>
          <a:r>
            <a:rPr lang="en-GB" sz="1400" dirty="0" err="1"/>
            <a:t>Sociedade</a:t>
          </a:r>
          <a:r>
            <a:rPr lang="en-GB" sz="1400" dirty="0"/>
            <a:t> do </a:t>
          </a:r>
          <a:r>
            <a:rPr lang="en-GB" sz="1400" dirty="0" err="1"/>
            <a:t>Conhecimento</a:t>
          </a:r>
          <a:endParaRPr lang="en-GB" sz="1400" dirty="0"/>
        </a:p>
        <a:p>
          <a:r>
            <a:rPr lang="en-GB" sz="1000" dirty="0"/>
            <a:t>(Bell, 1973)</a:t>
          </a:r>
        </a:p>
      </dgm:t>
    </dgm:pt>
    <dgm:pt modelId="{CBCB7847-DBFF-41C3-B88E-C9A77A0DAADB}" type="parTrans" cxnId="{90D7640F-520F-4717-BDE4-D61709D4F98F}">
      <dgm:prSet/>
      <dgm:spPr/>
      <dgm:t>
        <a:bodyPr/>
        <a:lstStyle/>
        <a:p>
          <a:endParaRPr lang="en-GB"/>
        </a:p>
      </dgm:t>
    </dgm:pt>
    <dgm:pt modelId="{F856923E-2207-443A-B885-5E25D3F22667}" type="sibTrans" cxnId="{90D7640F-520F-4717-BDE4-D61709D4F98F}">
      <dgm:prSet/>
      <dgm:spPr/>
      <dgm:t>
        <a:bodyPr/>
        <a:lstStyle/>
        <a:p>
          <a:endParaRPr lang="en-GB"/>
        </a:p>
      </dgm:t>
    </dgm:pt>
    <dgm:pt modelId="{241465DF-7F84-47D0-873D-923955477B4C}">
      <dgm:prSet phldrT="[Texto]" custT="1"/>
      <dgm:spPr/>
      <dgm:t>
        <a:bodyPr/>
        <a:lstStyle/>
        <a:p>
          <a:r>
            <a:rPr lang="en-GB" sz="1400" dirty="0" err="1"/>
            <a:t>Conhecimento</a:t>
          </a:r>
          <a:r>
            <a:rPr lang="en-GB" sz="1400" dirty="0"/>
            <a:t> </a:t>
          </a:r>
          <a:r>
            <a:rPr lang="en-GB" sz="1400" dirty="0" err="1"/>
            <a:t>recurso</a:t>
          </a:r>
          <a:r>
            <a:rPr lang="en-GB" sz="1400" dirty="0"/>
            <a:t> crucial</a:t>
          </a:r>
        </a:p>
        <a:p>
          <a:r>
            <a:rPr lang="en-GB" sz="1400" dirty="0"/>
            <a:t>  </a:t>
          </a:r>
          <a:r>
            <a:rPr lang="en-GB" sz="1400" dirty="0" err="1"/>
            <a:t>economias</a:t>
          </a:r>
          <a:r>
            <a:rPr lang="en-GB" sz="1400" dirty="0"/>
            <a:t> da </a:t>
          </a:r>
          <a:r>
            <a:rPr lang="en-GB" sz="1400" dirty="0" err="1"/>
            <a:t>competividade</a:t>
          </a:r>
          <a:r>
            <a:rPr lang="en-GB" sz="1400" dirty="0"/>
            <a:t> </a:t>
          </a:r>
          <a:r>
            <a:rPr lang="en-GB" sz="1400" dirty="0" err="1"/>
            <a:t>inovação</a:t>
          </a:r>
          <a:endParaRPr lang="en-GB" sz="1400" dirty="0"/>
        </a:p>
        <a:p>
          <a:r>
            <a:rPr lang="en-GB" sz="1200" dirty="0"/>
            <a:t> </a:t>
          </a:r>
          <a:r>
            <a:rPr lang="en-GB" sz="1000" dirty="0"/>
            <a:t>(Drucker, 1993a, 1993b, 1994)</a:t>
          </a:r>
        </a:p>
      </dgm:t>
    </dgm:pt>
    <dgm:pt modelId="{BBA4AED4-EC8A-4FBD-A063-700CFE7F94B9}" type="parTrans" cxnId="{BE440D96-94F3-4BD7-8423-83F0A802CD5E}">
      <dgm:prSet/>
      <dgm:spPr/>
      <dgm:t>
        <a:bodyPr/>
        <a:lstStyle/>
        <a:p>
          <a:endParaRPr lang="en-GB"/>
        </a:p>
      </dgm:t>
    </dgm:pt>
    <dgm:pt modelId="{84B3A85F-085D-45FC-ACE4-698646477831}" type="sibTrans" cxnId="{BE440D96-94F3-4BD7-8423-83F0A802CD5E}">
      <dgm:prSet/>
      <dgm:spPr/>
      <dgm:t>
        <a:bodyPr/>
        <a:lstStyle/>
        <a:p>
          <a:endParaRPr lang="en-GB"/>
        </a:p>
      </dgm:t>
    </dgm:pt>
    <dgm:pt modelId="{C78E4954-3FFD-44F7-AF7B-15E5DB2BE070}">
      <dgm:prSet phldrT="[Texto]" custT="1"/>
      <dgm:spPr/>
      <dgm:t>
        <a:bodyPr/>
        <a:lstStyle/>
        <a:p>
          <a:r>
            <a:rPr lang="en-GB" sz="1400" dirty="0"/>
            <a:t>redes </a:t>
          </a:r>
          <a:r>
            <a:rPr lang="en-GB" sz="1400" dirty="0" err="1"/>
            <a:t>funcionamento</a:t>
          </a:r>
          <a:r>
            <a:rPr lang="en-GB" sz="1400" dirty="0"/>
            <a:t> </a:t>
          </a:r>
          <a:r>
            <a:rPr lang="en-GB" sz="1400" dirty="0" err="1"/>
            <a:t>expansivo</a:t>
          </a:r>
          <a:endParaRPr lang="en-GB" sz="1400" dirty="0"/>
        </a:p>
        <a:p>
          <a:r>
            <a:rPr lang="en-GB" sz="1200" dirty="0"/>
            <a:t> </a:t>
          </a:r>
          <a:r>
            <a:rPr lang="en-GB" sz="1000" dirty="0"/>
            <a:t>(Castells, 1996, 1997, 1998, 2004)</a:t>
          </a:r>
        </a:p>
      </dgm:t>
    </dgm:pt>
    <dgm:pt modelId="{00F9399D-E1DE-4F5A-A839-4C846546E380}" type="parTrans" cxnId="{AAA64A6A-2A16-4092-B369-776345AAE9B1}">
      <dgm:prSet/>
      <dgm:spPr/>
      <dgm:t>
        <a:bodyPr/>
        <a:lstStyle/>
        <a:p>
          <a:endParaRPr lang="en-GB"/>
        </a:p>
      </dgm:t>
    </dgm:pt>
    <dgm:pt modelId="{6109FA39-CEBA-413E-BDF5-1430C7B44DB4}" type="sibTrans" cxnId="{AAA64A6A-2A16-4092-B369-776345AAE9B1}">
      <dgm:prSet/>
      <dgm:spPr/>
      <dgm:t>
        <a:bodyPr/>
        <a:lstStyle/>
        <a:p>
          <a:endParaRPr lang="en-GB"/>
        </a:p>
      </dgm:t>
    </dgm:pt>
    <dgm:pt modelId="{F7B70F94-9AE9-4E3D-AB25-573529E2D38E}">
      <dgm:prSet phldrT="[Texto]" custT="1"/>
      <dgm:spPr/>
      <dgm:t>
        <a:bodyPr/>
        <a:lstStyle/>
        <a:p>
          <a:r>
            <a:rPr lang="en-GB" sz="1400" dirty="0" err="1"/>
            <a:t>transformação</a:t>
          </a:r>
          <a:r>
            <a:rPr lang="en-GB" sz="1400" dirty="0"/>
            <a:t>  e </a:t>
          </a:r>
          <a:r>
            <a:rPr lang="en-GB" sz="1400" dirty="0" err="1"/>
            <a:t>inovação</a:t>
          </a:r>
          <a:r>
            <a:rPr lang="en-GB" sz="1400" dirty="0"/>
            <a:t> </a:t>
          </a:r>
          <a:r>
            <a:rPr lang="en-GB" sz="1400" dirty="0" err="1"/>
            <a:t>contínuas</a:t>
          </a:r>
          <a:endParaRPr lang="en-GB" sz="1400" dirty="0"/>
        </a:p>
        <a:p>
          <a:r>
            <a:rPr lang="en-GB" sz="1000" dirty="0"/>
            <a:t>(Reich, 2001)</a:t>
          </a:r>
        </a:p>
      </dgm:t>
    </dgm:pt>
    <dgm:pt modelId="{A9234A28-9EB5-477F-B7AE-FCAFCD2CB6DC}" type="parTrans" cxnId="{D00D6407-CDC6-4108-B72B-AEC1264A2CB8}">
      <dgm:prSet/>
      <dgm:spPr/>
      <dgm:t>
        <a:bodyPr/>
        <a:lstStyle/>
        <a:p>
          <a:endParaRPr lang="en-GB"/>
        </a:p>
      </dgm:t>
    </dgm:pt>
    <dgm:pt modelId="{9D20AC51-BA58-4875-9ECA-6BFEBB660291}" type="sibTrans" cxnId="{D00D6407-CDC6-4108-B72B-AEC1264A2CB8}">
      <dgm:prSet/>
      <dgm:spPr/>
      <dgm:t>
        <a:bodyPr/>
        <a:lstStyle/>
        <a:p>
          <a:endParaRPr lang="en-GB"/>
        </a:p>
      </dgm:t>
    </dgm:pt>
    <dgm:pt modelId="{DB515661-4BB5-4742-BDF1-FF85DEEE7436}">
      <dgm:prSet phldrT="[Texto]" custT="1"/>
      <dgm:spPr/>
      <dgm:t>
        <a:bodyPr/>
        <a:lstStyle/>
        <a:p>
          <a:r>
            <a:rPr lang="pt-PT" sz="1400" b="0" i="0" dirty="0"/>
            <a:t>aumento da incerteza, complexidade, disseminação do alto-risco</a:t>
          </a:r>
        </a:p>
        <a:p>
          <a:r>
            <a:rPr lang="en-GB" sz="1000" dirty="0"/>
            <a:t>(Blackmore, 2000; Beck, 1992)</a:t>
          </a:r>
        </a:p>
      </dgm:t>
    </dgm:pt>
    <dgm:pt modelId="{02517694-19F0-48C3-B78C-D89054B49945}" type="parTrans" cxnId="{8706F471-EC60-45D7-9191-A658145E289A}">
      <dgm:prSet/>
      <dgm:spPr/>
      <dgm:t>
        <a:bodyPr/>
        <a:lstStyle/>
        <a:p>
          <a:endParaRPr lang="en-GB"/>
        </a:p>
      </dgm:t>
    </dgm:pt>
    <dgm:pt modelId="{2E22E33C-936D-4266-A6F6-8389ECDD3238}" type="sibTrans" cxnId="{8706F471-EC60-45D7-9191-A658145E289A}">
      <dgm:prSet/>
      <dgm:spPr/>
      <dgm:t>
        <a:bodyPr/>
        <a:lstStyle/>
        <a:p>
          <a:endParaRPr lang="en-GB"/>
        </a:p>
      </dgm:t>
    </dgm:pt>
    <dgm:pt modelId="{67A74392-157B-43E5-8A66-19164457632B}">
      <dgm:prSet phldrT="[Texto]" custT="1"/>
      <dgm:spPr/>
      <dgm:t>
        <a:bodyPr/>
        <a:lstStyle/>
        <a:p>
          <a:r>
            <a:rPr lang="en-GB" sz="1400" dirty="0" err="1"/>
            <a:t>Época</a:t>
          </a:r>
          <a:r>
            <a:rPr lang="en-GB" sz="1400" dirty="0"/>
            <a:t> da </a:t>
          </a:r>
          <a:r>
            <a:rPr lang="en-GB" sz="1400" dirty="0" err="1"/>
            <a:t>Incerteza</a:t>
          </a:r>
          <a:endParaRPr lang="en-GB" sz="1400" dirty="0"/>
        </a:p>
        <a:p>
          <a:endParaRPr lang="en-GB" sz="1000" dirty="0"/>
        </a:p>
        <a:p>
          <a:r>
            <a:rPr lang="en-GB" sz="1000" dirty="0"/>
            <a:t>(Elliot &amp; Atkinson, 1999)</a:t>
          </a:r>
        </a:p>
      </dgm:t>
    </dgm:pt>
    <dgm:pt modelId="{56467D98-16D0-4BDB-A529-4ACB4C05BEA6}" type="parTrans" cxnId="{7B59F07E-21A2-46D6-A6BF-D5E3D3D38F6C}">
      <dgm:prSet/>
      <dgm:spPr/>
      <dgm:t>
        <a:bodyPr/>
        <a:lstStyle/>
        <a:p>
          <a:endParaRPr lang="en-GB"/>
        </a:p>
      </dgm:t>
    </dgm:pt>
    <dgm:pt modelId="{CC63E094-6433-4286-B646-C2DDA2E3EED8}" type="sibTrans" cxnId="{7B59F07E-21A2-46D6-A6BF-D5E3D3D38F6C}">
      <dgm:prSet/>
      <dgm:spPr/>
      <dgm:t>
        <a:bodyPr/>
        <a:lstStyle/>
        <a:p>
          <a:endParaRPr lang="en-GB"/>
        </a:p>
      </dgm:t>
    </dgm:pt>
    <dgm:pt modelId="{3EC526FC-2558-4D26-B57A-5D0405403CF2}" type="pres">
      <dgm:prSet presAssocID="{4704BA68-3E8D-452D-A20A-313C408C07F0}" presName="composite" presStyleCnt="0">
        <dgm:presLayoutVars>
          <dgm:chMax val="1"/>
          <dgm:dir/>
          <dgm:resizeHandles val="exact"/>
        </dgm:presLayoutVars>
      </dgm:prSet>
      <dgm:spPr/>
    </dgm:pt>
    <dgm:pt modelId="{E44A7889-2DD6-43E1-8A44-71D6690009AF}" type="pres">
      <dgm:prSet presAssocID="{4704BA68-3E8D-452D-A20A-313C408C07F0}" presName="radial" presStyleCnt="0">
        <dgm:presLayoutVars>
          <dgm:animLvl val="ctr"/>
        </dgm:presLayoutVars>
      </dgm:prSet>
      <dgm:spPr/>
    </dgm:pt>
    <dgm:pt modelId="{62A037A7-041A-49DF-83E6-FDCF85DD8F6F}" type="pres">
      <dgm:prSet presAssocID="{ECBC6E3C-5ED8-463A-B2D6-6B339D4C610F}" presName="centerShape" presStyleLbl="vennNode1" presStyleIdx="0" presStyleCnt="8"/>
      <dgm:spPr/>
    </dgm:pt>
    <dgm:pt modelId="{58D6D1D4-A486-493D-A7BC-9952DEB79002}" type="pres">
      <dgm:prSet presAssocID="{747FBC5E-18C7-4071-AAC6-13F23A0BFD94}" presName="node" presStyleLbl="vennNode1" presStyleIdx="1" presStyleCnt="8">
        <dgm:presLayoutVars>
          <dgm:bulletEnabled val="1"/>
        </dgm:presLayoutVars>
      </dgm:prSet>
      <dgm:spPr/>
    </dgm:pt>
    <dgm:pt modelId="{963689DE-0780-4E4E-82C2-DA2BADD514D6}" type="pres">
      <dgm:prSet presAssocID="{93BD0EC9-3CF2-4A68-AC99-B7926806345A}" presName="node" presStyleLbl="vennNode1" presStyleIdx="2" presStyleCnt="8">
        <dgm:presLayoutVars>
          <dgm:bulletEnabled val="1"/>
        </dgm:presLayoutVars>
      </dgm:prSet>
      <dgm:spPr/>
    </dgm:pt>
    <dgm:pt modelId="{D7AAE126-896B-4820-8D51-BEF203A6CCAE}" type="pres">
      <dgm:prSet presAssocID="{241465DF-7F84-47D0-873D-923955477B4C}" presName="node" presStyleLbl="vennNode1" presStyleIdx="3" presStyleCnt="8">
        <dgm:presLayoutVars>
          <dgm:bulletEnabled val="1"/>
        </dgm:presLayoutVars>
      </dgm:prSet>
      <dgm:spPr/>
    </dgm:pt>
    <dgm:pt modelId="{BBCDFF59-929F-44F3-9014-83A9052D8403}" type="pres">
      <dgm:prSet presAssocID="{C78E4954-3FFD-44F7-AF7B-15E5DB2BE070}" presName="node" presStyleLbl="vennNode1" presStyleIdx="4" presStyleCnt="8">
        <dgm:presLayoutVars>
          <dgm:bulletEnabled val="1"/>
        </dgm:presLayoutVars>
      </dgm:prSet>
      <dgm:spPr/>
    </dgm:pt>
    <dgm:pt modelId="{3EABE535-0FE7-4978-B5C5-BE755610CB01}" type="pres">
      <dgm:prSet presAssocID="{F7B70F94-9AE9-4E3D-AB25-573529E2D38E}" presName="node" presStyleLbl="vennNode1" presStyleIdx="5" presStyleCnt="8">
        <dgm:presLayoutVars>
          <dgm:bulletEnabled val="1"/>
        </dgm:presLayoutVars>
      </dgm:prSet>
      <dgm:spPr/>
    </dgm:pt>
    <dgm:pt modelId="{A1FAA710-5109-4F6B-8730-D48B15FD5337}" type="pres">
      <dgm:prSet presAssocID="{DB515661-4BB5-4742-BDF1-FF85DEEE7436}" presName="node" presStyleLbl="vennNode1" presStyleIdx="6" presStyleCnt="8">
        <dgm:presLayoutVars>
          <dgm:bulletEnabled val="1"/>
        </dgm:presLayoutVars>
      </dgm:prSet>
      <dgm:spPr/>
    </dgm:pt>
    <dgm:pt modelId="{99953400-991B-4AE4-B682-00B36C664297}" type="pres">
      <dgm:prSet presAssocID="{67A74392-157B-43E5-8A66-19164457632B}" presName="node" presStyleLbl="vennNode1" presStyleIdx="7" presStyleCnt="8">
        <dgm:presLayoutVars>
          <dgm:bulletEnabled val="1"/>
        </dgm:presLayoutVars>
      </dgm:prSet>
      <dgm:spPr/>
    </dgm:pt>
  </dgm:ptLst>
  <dgm:cxnLst>
    <dgm:cxn modelId="{D00D6407-CDC6-4108-B72B-AEC1264A2CB8}" srcId="{ECBC6E3C-5ED8-463A-B2D6-6B339D4C610F}" destId="{F7B70F94-9AE9-4E3D-AB25-573529E2D38E}" srcOrd="4" destOrd="0" parTransId="{A9234A28-9EB5-477F-B7AE-FCAFCD2CB6DC}" sibTransId="{9D20AC51-BA58-4875-9ECA-6BFEBB660291}"/>
    <dgm:cxn modelId="{2B384309-CB91-4C5D-9653-B731190BF871}" type="presOf" srcId="{ECBC6E3C-5ED8-463A-B2D6-6B339D4C610F}" destId="{62A037A7-041A-49DF-83E6-FDCF85DD8F6F}" srcOrd="0" destOrd="0" presId="urn:microsoft.com/office/officeart/2005/8/layout/radial3"/>
    <dgm:cxn modelId="{90D7640F-520F-4717-BDE4-D61709D4F98F}" srcId="{ECBC6E3C-5ED8-463A-B2D6-6B339D4C610F}" destId="{93BD0EC9-3CF2-4A68-AC99-B7926806345A}" srcOrd="1" destOrd="0" parTransId="{CBCB7847-DBFF-41C3-B88E-C9A77A0DAADB}" sibTransId="{F856923E-2207-443A-B885-5E25D3F22667}"/>
    <dgm:cxn modelId="{C4856415-A07B-4D8B-ABF1-99BCB75AF09E}" type="presOf" srcId="{67A74392-157B-43E5-8A66-19164457632B}" destId="{99953400-991B-4AE4-B682-00B36C664297}" srcOrd="0" destOrd="0" presId="urn:microsoft.com/office/officeart/2005/8/layout/radial3"/>
    <dgm:cxn modelId="{A7486F37-4C3E-4813-B52A-F14CF1A82C13}" type="presOf" srcId="{93BD0EC9-3CF2-4A68-AC99-B7926806345A}" destId="{963689DE-0780-4E4E-82C2-DA2BADD514D6}" srcOrd="0" destOrd="0" presId="urn:microsoft.com/office/officeart/2005/8/layout/radial3"/>
    <dgm:cxn modelId="{AAA64A6A-2A16-4092-B369-776345AAE9B1}" srcId="{ECBC6E3C-5ED8-463A-B2D6-6B339D4C610F}" destId="{C78E4954-3FFD-44F7-AF7B-15E5DB2BE070}" srcOrd="3" destOrd="0" parTransId="{00F9399D-E1DE-4F5A-A839-4C846546E380}" sibTransId="{6109FA39-CEBA-413E-BDF5-1430C7B44DB4}"/>
    <dgm:cxn modelId="{7C03DC4C-BA09-421B-A597-5DA5F15B05F2}" type="presOf" srcId="{241465DF-7F84-47D0-873D-923955477B4C}" destId="{D7AAE126-896B-4820-8D51-BEF203A6CCAE}" srcOrd="0" destOrd="0" presId="urn:microsoft.com/office/officeart/2005/8/layout/radial3"/>
    <dgm:cxn modelId="{8706F471-EC60-45D7-9191-A658145E289A}" srcId="{ECBC6E3C-5ED8-463A-B2D6-6B339D4C610F}" destId="{DB515661-4BB5-4742-BDF1-FF85DEEE7436}" srcOrd="5" destOrd="0" parTransId="{02517694-19F0-48C3-B78C-D89054B49945}" sibTransId="{2E22E33C-936D-4266-A6F6-8389ECDD3238}"/>
    <dgm:cxn modelId="{7B59F07E-21A2-46D6-A6BF-D5E3D3D38F6C}" srcId="{ECBC6E3C-5ED8-463A-B2D6-6B339D4C610F}" destId="{67A74392-157B-43E5-8A66-19164457632B}" srcOrd="6" destOrd="0" parTransId="{56467D98-16D0-4BDB-A529-4ACB4C05BEA6}" sibTransId="{CC63E094-6433-4286-B646-C2DDA2E3EED8}"/>
    <dgm:cxn modelId="{DB450B87-1E89-4AAC-93AF-1FB23C3C900C}" srcId="{ECBC6E3C-5ED8-463A-B2D6-6B339D4C610F}" destId="{747FBC5E-18C7-4071-AAC6-13F23A0BFD94}" srcOrd="0" destOrd="0" parTransId="{5CFCB4AF-B5FB-408F-AF0D-DC704B7CA79A}" sibTransId="{425A0454-3D5A-447B-AD79-75FFDB48CB4D}"/>
    <dgm:cxn modelId="{CE809393-B3FC-4742-9B6B-DA157DB67956}" srcId="{4704BA68-3E8D-452D-A20A-313C408C07F0}" destId="{ECBC6E3C-5ED8-463A-B2D6-6B339D4C610F}" srcOrd="0" destOrd="0" parTransId="{397C38AC-6AD6-4910-AAA5-5DD93EF1774B}" sibTransId="{79784F15-C185-44DC-9819-B2EED1F6A459}"/>
    <dgm:cxn modelId="{BE440D96-94F3-4BD7-8423-83F0A802CD5E}" srcId="{ECBC6E3C-5ED8-463A-B2D6-6B339D4C610F}" destId="{241465DF-7F84-47D0-873D-923955477B4C}" srcOrd="2" destOrd="0" parTransId="{BBA4AED4-EC8A-4FBD-A063-700CFE7F94B9}" sibTransId="{84B3A85F-085D-45FC-ACE4-698646477831}"/>
    <dgm:cxn modelId="{5A484D98-B12E-4F79-BA24-16A11E6F660C}" type="presOf" srcId="{747FBC5E-18C7-4071-AAC6-13F23A0BFD94}" destId="{58D6D1D4-A486-493D-A7BC-9952DEB79002}" srcOrd="0" destOrd="0" presId="urn:microsoft.com/office/officeart/2005/8/layout/radial3"/>
    <dgm:cxn modelId="{D3E15E9B-4647-47CE-8A8E-BA4F89F51CFA}" type="presOf" srcId="{F7B70F94-9AE9-4E3D-AB25-573529E2D38E}" destId="{3EABE535-0FE7-4978-B5C5-BE755610CB01}" srcOrd="0" destOrd="0" presId="urn:microsoft.com/office/officeart/2005/8/layout/radial3"/>
    <dgm:cxn modelId="{CDF9F3AD-9D3F-42FC-AD0D-D6609A86B138}" type="presOf" srcId="{DB515661-4BB5-4742-BDF1-FF85DEEE7436}" destId="{A1FAA710-5109-4F6B-8730-D48B15FD5337}" srcOrd="0" destOrd="0" presId="urn:microsoft.com/office/officeart/2005/8/layout/radial3"/>
    <dgm:cxn modelId="{B1057CEA-99BC-4558-B49C-9FF2FD7CECA9}" type="presOf" srcId="{C78E4954-3FFD-44F7-AF7B-15E5DB2BE070}" destId="{BBCDFF59-929F-44F3-9014-83A9052D8403}" srcOrd="0" destOrd="0" presId="urn:microsoft.com/office/officeart/2005/8/layout/radial3"/>
    <dgm:cxn modelId="{DE1DF0FA-9A62-4C19-88F6-B0DAD6880A5A}" type="presOf" srcId="{4704BA68-3E8D-452D-A20A-313C408C07F0}" destId="{3EC526FC-2558-4D26-B57A-5D0405403CF2}" srcOrd="0" destOrd="0" presId="urn:microsoft.com/office/officeart/2005/8/layout/radial3"/>
    <dgm:cxn modelId="{435ED8E7-C0EC-47CD-9175-0BCD66D8A49E}" type="presParOf" srcId="{3EC526FC-2558-4D26-B57A-5D0405403CF2}" destId="{E44A7889-2DD6-43E1-8A44-71D6690009AF}" srcOrd="0" destOrd="0" presId="urn:microsoft.com/office/officeart/2005/8/layout/radial3"/>
    <dgm:cxn modelId="{C097BED4-AC08-4208-B7DE-6C05B3E7BFB5}" type="presParOf" srcId="{E44A7889-2DD6-43E1-8A44-71D6690009AF}" destId="{62A037A7-041A-49DF-83E6-FDCF85DD8F6F}" srcOrd="0" destOrd="0" presId="urn:microsoft.com/office/officeart/2005/8/layout/radial3"/>
    <dgm:cxn modelId="{C472F5A5-B544-41B8-9013-270113752166}" type="presParOf" srcId="{E44A7889-2DD6-43E1-8A44-71D6690009AF}" destId="{58D6D1D4-A486-493D-A7BC-9952DEB79002}" srcOrd="1" destOrd="0" presId="urn:microsoft.com/office/officeart/2005/8/layout/radial3"/>
    <dgm:cxn modelId="{ED4A6413-03BF-4CC3-AE9A-D0F76687F1DC}" type="presParOf" srcId="{E44A7889-2DD6-43E1-8A44-71D6690009AF}" destId="{963689DE-0780-4E4E-82C2-DA2BADD514D6}" srcOrd="2" destOrd="0" presId="urn:microsoft.com/office/officeart/2005/8/layout/radial3"/>
    <dgm:cxn modelId="{1D563C6D-F8E2-4AE5-AD90-70B207B40856}" type="presParOf" srcId="{E44A7889-2DD6-43E1-8A44-71D6690009AF}" destId="{D7AAE126-896B-4820-8D51-BEF203A6CCAE}" srcOrd="3" destOrd="0" presId="urn:microsoft.com/office/officeart/2005/8/layout/radial3"/>
    <dgm:cxn modelId="{70A0B4A9-C348-45E7-8EB8-B87B061B5B3C}" type="presParOf" srcId="{E44A7889-2DD6-43E1-8A44-71D6690009AF}" destId="{BBCDFF59-929F-44F3-9014-83A9052D8403}" srcOrd="4" destOrd="0" presId="urn:microsoft.com/office/officeart/2005/8/layout/radial3"/>
    <dgm:cxn modelId="{1B758509-5DBB-4F6B-8020-09D6FDFB3B07}" type="presParOf" srcId="{E44A7889-2DD6-43E1-8A44-71D6690009AF}" destId="{3EABE535-0FE7-4978-B5C5-BE755610CB01}" srcOrd="5" destOrd="0" presId="urn:microsoft.com/office/officeart/2005/8/layout/radial3"/>
    <dgm:cxn modelId="{F9552260-2342-43E4-998D-1F7F15934781}" type="presParOf" srcId="{E44A7889-2DD6-43E1-8A44-71D6690009AF}" destId="{A1FAA710-5109-4F6B-8730-D48B15FD5337}" srcOrd="6" destOrd="0" presId="urn:microsoft.com/office/officeart/2005/8/layout/radial3"/>
    <dgm:cxn modelId="{998E90EB-95EE-436D-8B91-14ECD917F567}" type="presParOf" srcId="{E44A7889-2DD6-43E1-8A44-71D6690009AF}" destId="{99953400-991B-4AE4-B682-00B36C664297}"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C86C9E-2E22-4125-AE7C-8236F199F852}" type="doc">
      <dgm:prSet loTypeId="urn:microsoft.com/office/officeart/2005/8/layout/cycle8" loCatId="cycle" qsTypeId="urn:microsoft.com/office/officeart/2005/8/quickstyle/simple1" qsCatId="simple" csTypeId="urn:microsoft.com/office/officeart/2005/8/colors/accent1_2" csCatId="accent1" phldr="1"/>
      <dgm:spPr/>
    </dgm:pt>
    <dgm:pt modelId="{FE4BB7D8-18A7-418C-B4CC-ED6866BED5F2}">
      <dgm:prSet phldrT="[Texto]" custT="1"/>
      <dgm:spPr/>
      <dgm:t>
        <a:bodyPr/>
        <a:lstStyle/>
        <a:p>
          <a:r>
            <a:rPr lang="en-GB" sz="1400" dirty="0">
              <a:solidFill>
                <a:schemeClr val="tx1"/>
              </a:solidFill>
            </a:rPr>
            <a:t>“Reflective practice is needed to take a critical stance when deciding, choosing and acting, while cognitive skills, such as analytical or critical thinking are needed to foresee what may be needed in the future or how actions taken today might have consequences for the future” </a:t>
          </a:r>
        </a:p>
        <a:p>
          <a:r>
            <a:rPr lang="en-GB" sz="1000" dirty="0">
              <a:solidFill>
                <a:schemeClr val="tx1"/>
              </a:solidFill>
            </a:rPr>
            <a:t>(</a:t>
          </a:r>
          <a:r>
            <a:rPr lang="en-GB" sz="1000" dirty="0" err="1">
              <a:solidFill>
                <a:schemeClr val="tx1"/>
              </a:solidFill>
            </a:rPr>
            <a:t>Schleicher</a:t>
          </a:r>
          <a:r>
            <a:rPr lang="en-GB" sz="1000" dirty="0">
              <a:solidFill>
                <a:schemeClr val="tx1"/>
              </a:solidFill>
            </a:rPr>
            <a:t>, 2018, p. 24)</a:t>
          </a:r>
        </a:p>
      </dgm:t>
    </dgm:pt>
    <dgm:pt modelId="{AAC41FB3-6A08-4E09-8127-00C706B00490}" type="parTrans" cxnId="{1C3C5BE8-6C5E-4506-85B6-02005BB6B5A5}">
      <dgm:prSet/>
      <dgm:spPr/>
      <dgm:t>
        <a:bodyPr/>
        <a:lstStyle/>
        <a:p>
          <a:endParaRPr lang="en-GB"/>
        </a:p>
      </dgm:t>
    </dgm:pt>
    <dgm:pt modelId="{236261E0-5847-42C0-B81F-4D4F43A6F2F2}" type="sibTrans" cxnId="{1C3C5BE8-6C5E-4506-85B6-02005BB6B5A5}">
      <dgm:prSet/>
      <dgm:spPr/>
      <dgm:t>
        <a:bodyPr/>
        <a:lstStyle/>
        <a:p>
          <a:endParaRPr lang="en-GB"/>
        </a:p>
      </dgm:t>
    </dgm:pt>
    <dgm:pt modelId="{B38CE325-A269-41DA-AAA4-0E9EFB2A3E55}">
      <dgm:prSet phldrT="[Texto]" custT="1"/>
      <dgm:spPr/>
      <dgm:t>
        <a:bodyPr/>
        <a:lstStyle/>
        <a:p>
          <a:r>
            <a:rPr lang="en-GB" sz="1700" dirty="0">
              <a:solidFill>
                <a:schemeClr val="accent2">
                  <a:lumMod val="50000"/>
                </a:schemeClr>
              </a:solidFill>
            </a:rPr>
            <a:t>C and CT skills </a:t>
          </a:r>
        </a:p>
        <a:p>
          <a:r>
            <a:rPr lang="en-GB" sz="1700" dirty="0">
              <a:solidFill>
                <a:schemeClr val="accent2">
                  <a:lumMod val="50000"/>
                </a:schemeClr>
              </a:solidFill>
            </a:rPr>
            <a:t>core to success 21</a:t>
          </a:r>
          <a:r>
            <a:rPr lang="en-GB" sz="1700" baseline="30000" dirty="0">
              <a:solidFill>
                <a:schemeClr val="accent2">
                  <a:lumMod val="50000"/>
                </a:schemeClr>
              </a:solidFill>
            </a:rPr>
            <a:t>st</a:t>
          </a:r>
          <a:endParaRPr lang="en-GB" sz="1700" dirty="0">
            <a:solidFill>
              <a:schemeClr val="accent2">
                <a:lumMod val="50000"/>
              </a:schemeClr>
            </a:solidFill>
          </a:endParaRPr>
        </a:p>
        <a:p>
          <a:r>
            <a:rPr lang="en-GB" sz="1700" dirty="0">
              <a:solidFill>
                <a:schemeClr val="accent2">
                  <a:lumMod val="50000"/>
                </a:schemeClr>
              </a:solidFill>
            </a:rPr>
            <a:t>shift central to education policy </a:t>
          </a:r>
        </a:p>
        <a:p>
          <a:r>
            <a:rPr lang="en-GB" sz="1700" dirty="0">
              <a:solidFill>
                <a:schemeClr val="accent2">
                  <a:lumMod val="50000"/>
                </a:schemeClr>
              </a:solidFill>
            </a:rPr>
            <a:t>close ahead demands.</a:t>
          </a:r>
        </a:p>
        <a:p>
          <a:r>
            <a:rPr lang="en-GB" sz="1000" dirty="0">
              <a:solidFill>
                <a:schemeClr val="accent2">
                  <a:lumMod val="50000"/>
                </a:schemeClr>
              </a:solidFill>
            </a:rPr>
            <a:t>(</a:t>
          </a:r>
          <a:r>
            <a:rPr lang="en-GB" sz="1000" dirty="0" err="1">
              <a:solidFill>
                <a:schemeClr val="accent2">
                  <a:lumMod val="50000"/>
                </a:schemeClr>
              </a:solidFill>
            </a:rPr>
            <a:t>Schleicher</a:t>
          </a:r>
          <a:r>
            <a:rPr lang="en-GB" sz="1000" dirty="0">
              <a:solidFill>
                <a:schemeClr val="accent2">
                  <a:lumMod val="50000"/>
                </a:schemeClr>
              </a:solidFill>
            </a:rPr>
            <a:t>, 2018). </a:t>
          </a:r>
        </a:p>
      </dgm:t>
    </dgm:pt>
    <dgm:pt modelId="{1035BB1F-4922-4317-814E-E2C3BAB8ED87}" type="parTrans" cxnId="{7FB6D50A-62DB-4FC6-8389-EA4B5FAC5AB8}">
      <dgm:prSet/>
      <dgm:spPr/>
      <dgm:t>
        <a:bodyPr/>
        <a:lstStyle/>
        <a:p>
          <a:endParaRPr lang="en-GB"/>
        </a:p>
      </dgm:t>
    </dgm:pt>
    <dgm:pt modelId="{1214706A-3AB5-4245-B2B7-0E13FA6B4648}" type="sibTrans" cxnId="{7FB6D50A-62DB-4FC6-8389-EA4B5FAC5AB8}">
      <dgm:prSet/>
      <dgm:spPr/>
      <dgm:t>
        <a:bodyPr/>
        <a:lstStyle/>
        <a:p>
          <a:endParaRPr lang="en-GB"/>
        </a:p>
      </dgm:t>
    </dgm:pt>
    <dgm:pt modelId="{F701A97E-E600-449B-BA26-D15E9F4B397D}">
      <dgm:prSet phldrT="[Texto]" custT="1"/>
      <dgm:spPr/>
      <dgm:t>
        <a:bodyPr/>
        <a:lstStyle/>
        <a:p>
          <a:r>
            <a:rPr lang="en-GB" sz="1600" dirty="0">
              <a:solidFill>
                <a:srgbClr val="7030A0"/>
              </a:solidFill>
            </a:rPr>
            <a:t>C and CT </a:t>
          </a:r>
        </a:p>
        <a:p>
          <a:r>
            <a:rPr lang="en-GB" sz="1600" dirty="0">
              <a:solidFill>
                <a:srgbClr val="7030A0"/>
              </a:solidFill>
            </a:rPr>
            <a:t>combined competencies 21st-century mindset </a:t>
          </a:r>
        </a:p>
        <a:p>
          <a:r>
            <a:rPr lang="en-GB" sz="1600" dirty="0">
              <a:solidFill>
                <a:srgbClr val="7030A0"/>
              </a:solidFill>
            </a:rPr>
            <a:t>research</a:t>
          </a:r>
        </a:p>
        <a:p>
          <a:r>
            <a:rPr lang="en-GB" sz="1600" dirty="0">
              <a:solidFill>
                <a:srgbClr val="7030A0"/>
              </a:solidFill>
            </a:rPr>
            <a:t>broadband of realms </a:t>
          </a:r>
        </a:p>
        <a:p>
          <a:r>
            <a:rPr lang="en-GB" sz="1000" dirty="0">
              <a:solidFill>
                <a:srgbClr val="7030A0"/>
              </a:solidFill>
            </a:rPr>
            <a:t>(</a:t>
          </a:r>
          <a:r>
            <a:rPr lang="en-GB" sz="1000" dirty="0" err="1">
              <a:solidFill>
                <a:srgbClr val="7030A0"/>
              </a:solidFill>
            </a:rPr>
            <a:t>Sarwanto</a:t>
          </a:r>
          <a:r>
            <a:rPr lang="en-GB" sz="1000" dirty="0">
              <a:solidFill>
                <a:srgbClr val="7030A0"/>
              </a:solidFill>
            </a:rPr>
            <a:t>, </a:t>
          </a:r>
          <a:r>
            <a:rPr lang="en-GB" sz="1000" dirty="0" err="1">
              <a:solidFill>
                <a:srgbClr val="7030A0"/>
              </a:solidFill>
            </a:rPr>
            <a:t>Fajari</a:t>
          </a:r>
          <a:r>
            <a:rPr lang="en-GB" sz="1000" dirty="0">
              <a:solidFill>
                <a:srgbClr val="7030A0"/>
              </a:solidFill>
            </a:rPr>
            <a:t> &amp; </a:t>
          </a:r>
          <a:r>
            <a:rPr lang="en-GB" sz="1000" dirty="0" err="1">
              <a:solidFill>
                <a:srgbClr val="7030A0"/>
              </a:solidFill>
            </a:rPr>
            <a:t>Chumdari</a:t>
          </a:r>
          <a:r>
            <a:rPr lang="en-GB" sz="1000" dirty="0">
              <a:solidFill>
                <a:srgbClr val="7030A0"/>
              </a:solidFill>
            </a:rPr>
            <a:t>, 2021)</a:t>
          </a:r>
        </a:p>
      </dgm:t>
    </dgm:pt>
    <dgm:pt modelId="{DF7E9CCD-AA97-47D9-83BA-416781D4232E}" type="parTrans" cxnId="{75ADC273-F9E7-4BC2-9F31-6827A1EF810D}">
      <dgm:prSet/>
      <dgm:spPr/>
      <dgm:t>
        <a:bodyPr/>
        <a:lstStyle/>
        <a:p>
          <a:endParaRPr lang="en-GB"/>
        </a:p>
      </dgm:t>
    </dgm:pt>
    <dgm:pt modelId="{B5E004A4-0B42-49DE-ADDF-4E4D92EDB4FF}" type="sibTrans" cxnId="{75ADC273-F9E7-4BC2-9F31-6827A1EF810D}">
      <dgm:prSet/>
      <dgm:spPr/>
      <dgm:t>
        <a:bodyPr/>
        <a:lstStyle/>
        <a:p>
          <a:endParaRPr lang="en-GB"/>
        </a:p>
      </dgm:t>
    </dgm:pt>
    <dgm:pt modelId="{D06CD188-382E-4D99-91BF-48AA4D2C1531}" type="pres">
      <dgm:prSet presAssocID="{B9C86C9E-2E22-4125-AE7C-8236F199F852}" presName="compositeShape" presStyleCnt="0">
        <dgm:presLayoutVars>
          <dgm:chMax val="7"/>
          <dgm:dir/>
          <dgm:resizeHandles val="exact"/>
        </dgm:presLayoutVars>
      </dgm:prSet>
      <dgm:spPr/>
    </dgm:pt>
    <dgm:pt modelId="{15B5E55B-90E3-40BD-AFAF-E9404AB36D09}" type="pres">
      <dgm:prSet presAssocID="{B9C86C9E-2E22-4125-AE7C-8236F199F852}" presName="wedge1" presStyleLbl="node1" presStyleIdx="0" presStyleCnt="3"/>
      <dgm:spPr/>
    </dgm:pt>
    <dgm:pt modelId="{494D2FCF-38DA-4CB5-AF19-9A98F2383559}" type="pres">
      <dgm:prSet presAssocID="{B9C86C9E-2E22-4125-AE7C-8236F199F852}" presName="dummy1a" presStyleCnt="0"/>
      <dgm:spPr/>
    </dgm:pt>
    <dgm:pt modelId="{6F2478B6-3B97-4C55-85AB-0589DF807EB9}" type="pres">
      <dgm:prSet presAssocID="{B9C86C9E-2E22-4125-AE7C-8236F199F852}" presName="dummy1b" presStyleCnt="0"/>
      <dgm:spPr/>
    </dgm:pt>
    <dgm:pt modelId="{70116239-367F-4BE9-BDA1-1A68FC4B580C}" type="pres">
      <dgm:prSet presAssocID="{B9C86C9E-2E22-4125-AE7C-8236F199F852}" presName="wedge1Tx" presStyleLbl="node1" presStyleIdx="0" presStyleCnt="3">
        <dgm:presLayoutVars>
          <dgm:chMax val="0"/>
          <dgm:chPref val="0"/>
          <dgm:bulletEnabled val="1"/>
        </dgm:presLayoutVars>
      </dgm:prSet>
      <dgm:spPr/>
    </dgm:pt>
    <dgm:pt modelId="{C2BFAE9D-6249-4E9F-96BB-6F5E5DDFFD3B}" type="pres">
      <dgm:prSet presAssocID="{B9C86C9E-2E22-4125-AE7C-8236F199F852}" presName="wedge2" presStyleLbl="node1" presStyleIdx="1" presStyleCnt="3"/>
      <dgm:spPr/>
    </dgm:pt>
    <dgm:pt modelId="{AB269C25-CA34-401A-A977-C1E1B2265D5F}" type="pres">
      <dgm:prSet presAssocID="{B9C86C9E-2E22-4125-AE7C-8236F199F852}" presName="dummy2a" presStyleCnt="0"/>
      <dgm:spPr/>
    </dgm:pt>
    <dgm:pt modelId="{992ACCFD-261F-4CBC-901A-C6CD83542E18}" type="pres">
      <dgm:prSet presAssocID="{B9C86C9E-2E22-4125-AE7C-8236F199F852}" presName="dummy2b" presStyleCnt="0"/>
      <dgm:spPr/>
    </dgm:pt>
    <dgm:pt modelId="{A3208479-55CC-42C4-ABA0-CA63D50D4FBC}" type="pres">
      <dgm:prSet presAssocID="{B9C86C9E-2E22-4125-AE7C-8236F199F852}" presName="wedge2Tx" presStyleLbl="node1" presStyleIdx="1" presStyleCnt="3">
        <dgm:presLayoutVars>
          <dgm:chMax val="0"/>
          <dgm:chPref val="0"/>
          <dgm:bulletEnabled val="1"/>
        </dgm:presLayoutVars>
      </dgm:prSet>
      <dgm:spPr/>
    </dgm:pt>
    <dgm:pt modelId="{80E0D2D6-098B-45AF-95B8-0AA8B03CCEB4}" type="pres">
      <dgm:prSet presAssocID="{B9C86C9E-2E22-4125-AE7C-8236F199F852}" presName="wedge3" presStyleLbl="node1" presStyleIdx="2" presStyleCnt="3"/>
      <dgm:spPr/>
    </dgm:pt>
    <dgm:pt modelId="{8796F119-2826-45F1-884D-A41855DA6093}" type="pres">
      <dgm:prSet presAssocID="{B9C86C9E-2E22-4125-AE7C-8236F199F852}" presName="dummy3a" presStyleCnt="0"/>
      <dgm:spPr/>
    </dgm:pt>
    <dgm:pt modelId="{47A1A5E5-7324-4A70-ADD9-902D50967961}" type="pres">
      <dgm:prSet presAssocID="{B9C86C9E-2E22-4125-AE7C-8236F199F852}" presName="dummy3b" presStyleCnt="0"/>
      <dgm:spPr/>
    </dgm:pt>
    <dgm:pt modelId="{1446EED1-7EA2-4084-947B-BB2B1C2EA2B3}" type="pres">
      <dgm:prSet presAssocID="{B9C86C9E-2E22-4125-AE7C-8236F199F852}" presName="wedge3Tx" presStyleLbl="node1" presStyleIdx="2" presStyleCnt="3">
        <dgm:presLayoutVars>
          <dgm:chMax val="0"/>
          <dgm:chPref val="0"/>
          <dgm:bulletEnabled val="1"/>
        </dgm:presLayoutVars>
      </dgm:prSet>
      <dgm:spPr/>
    </dgm:pt>
    <dgm:pt modelId="{CA4F909F-7D33-44B5-B5AA-9FAF1D590AAD}" type="pres">
      <dgm:prSet presAssocID="{236261E0-5847-42C0-B81F-4D4F43A6F2F2}" presName="arrowWedge1" presStyleLbl="fgSibTrans2D1" presStyleIdx="0" presStyleCnt="3"/>
      <dgm:spPr/>
    </dgm:pt>
    <dgm:pt modelId="{8013B280-5BF8-4F91-8890-7C00B2D14BB4}" type="pres">
      <dgm:prSet presAssocID="{1214706A-3AB5-4245-B2B7-0E13FA6B4648}" presName="arrowWedge2" presStyleLbl="fgSibTrans2D1" presStyleIdx="1" presStyleCnt="3"/>
      <dgm:spPr/>
    </dgm:pt>
    <dgm:pt modelId="{85E6C2B3-A980-4F95-9D1E-57BEE07A6B45}" type="pres">
      <dgm:prSet presAssocID="{B5E004A4-0B42-49DE-ADDF-4E4D92EDB4FF}" presName="arrowWedge3" presStyleLbl="fgSibTrans2D1" presStyleIdx="2" presStyleCnt="3"/>
      <dgm:spPr/>
    </dgm:pt>
  </dgm:ptLst>
  <dgm:cxnLst>
    <dgm:cxn modelId="{07A25A01-FB6E-4021-85C3-B83E6D6AEDD7}" type="presOf" srcId="{FE4BB7D8-18A7-418C-B4CC-ED6866BED5F2}" destId="{15B5E55B-90E3-40BD-AFAF-E9404AB36D09}" srcOrd="0" destOrd="0" presId="urn:microsoft.com/office/officeart/2005/8/layout/cycle8"/>
    <dgm:cxn modelId="{7FB6D50A-62DB-4FC6-8389-EA4B5FAC5AB8}" srcId="{B9C86C9E-2E22-4125-AE7C-8236F199F852}" destId="{B38CE325-A269-41DA-AAA4-0E9EFB2A3E55}" srcOrd="1" destOrd="0" parTransId="{1035BB1F-4922-4317-814E-E2C3BAB8ED87}" sibTransId="{1214706A-3AB5-4245-B2B7-0E13FA6B4648}"/>
    <dgm:cxn modelId="{B6D80050-2897-4F58-8163-4D54D598D732}" type="presOf" srcId="{F701A97E-E600-449B-BA26-D15E9F4B397D}" destId="{1446EED1-7EA2-4084-947B-BB2B1C2EA2B3}" srcOrd="1" destOrd="0" presId="urn:microsoft.com/office/officeart/2005/8/layout/cycle8"/>
    <dgm:cxn modelId="{75ADC273-F9E7-4BC2-9F31-6827A1EF810D}" srcId="{B9C86C9E-2E22-4125-AE7C-8236F199F852}" destId="{F701A97E-E600-449B-BA26-D15E9F4B397D}" srcOrd="2" destOrd="0" parTransId="{DF7E9CCD-AA97-47D9-83BA-416781D4232E}" sibTransId="{B5E004A4-0B42-49DE-ADDF-4E4D92EDB4FF}"/>
    <dgm:cxn modelId="{610AAD7A-4B48-4F11-8279-4EB1A396DC25}" type="presOf" srcId="{B9C86C9E-2E22-4125-AE7C-8236F199F852}" destId="{D06CD188-382E-4D99-91BF-48AA4D2C1531}" srcOrd="0" destOrd="0" presId="urn:microsoft.com/office/officeart/2005/8/layout/cycle8"/>
    <dgm:cxn modelId="{5AC6777E-A470-4836-99E8-153736E96B45}" type="presOf" srcId="{B38CE325-A269-41DA-AAA4-0E9EFB2A3E55}" destId="{C2BFAE9D-6249-4E9F-96BB-6F5E5DDFFD3B}" srcOrd="0" destOrd="0" presId="urn:microsoft.com/office/officeart/2005/8/layout/cycle8"/>
    <dgm:cxn modelId="{C4A9777F-6C77-404A-8D14-4DCD8A4DB3EA}" type="presOf" srcId="{F701A97E-E600-449B-BA26-D15E9F4B397D}" destId="{80E0D2D6-098B-45AF-95B8-0AA8B03CCEB4}" srcOrd="0" destOrd="0" presId="urn:microsoft.com/office/officeart/2005/8/layout/cycle8"/>
    <dgm:cxn modelId="{A765B28B-5DAA-4847-943E-8A0519D80B07}" type="presOf" srcId="{B38CE325-A269-41DA-AAA4-0E9EFB2A3E55}" destId="{A3208479-55CC-42C4-ABA0-CA63D50D4FBC}" srcOrd="1" destOrd="0" presId="urn:microsoft.com/office/officeart/2005/8/layout/cycle8"/>
    <dgm:cxn modelId="{E87667C7-61D1-41B4-97A1-69F554B32D66}" type="presOf" srcId="{FE4BB7D8-18A7-418C-B4CC-ED6866BED5F2}" destId="{70116239-367F-4BE9-BDA1-1A68FC4B580C}" srcOrd="1" destOrd="0" presId="urn:microsoft.com/office/officeart/2005/8/layout/cycle8"/>
    <dgm:cxn modelId="{1C3C5BE8-6C5E-4506-85B6-02005BB6B5A5}" srcId="{B9C86C9E-2E22-4125-AE7C-8236F199F852}" destId="{FE4BB7D8-18A7-418C-B4CC-ED6866BED5F2}" srcOrd="0" destOrd="0" parTransId="{AAC41FB3-6A08-4E09-8127-00C706B00490}" sibTransId="{236261E0-5847-42C0-B81F-4D4F43A6F2F2}"/>
    <dgm:cxn modelId="{590CE6C3-7837-44DD-A5B7-31090887B64A}" type="presParOf" srcId="{D06CD188-382E-4D99-91BF-48AA4D2C1531}" destId="{15B5E55B-90E3-40BD-AFAF-E9404AB36D09}" srcOrd="0" destOrd="0" presId="urn:microsoft.com/office/officeart/2005/8/layout/cycle8"/>
    <dgm:cxn modelId="{D10F3CDE-CFAD-4DF7-889B-141EE505128B}" type="presParOf" srcId="{D06CD188-382E-4D99-91BF-48AA4D2C1531}" destId="{494D2FCF-38DA-4CB5-AF19-9A98F2383559}" srcOrd="1" destOrd="0" presId="urn:microsoft.com/office/officeart/2005/8/layout/cycle8"/>
    <dgm:cxn modelId="{5ECFA0E7-8D32-466C-A651-658DE20F6783}" type="presParOf" srcId="{D06CD188-382E-4D99-91BF-48AA4D2C1531}" destId="{6F2478B6-3B97-4C55-85AB-0589DF807EB9}" srcOrd="2" destOrd="0" presId="urn:microsoft.com/office/officeart/2005/8/layout/cycle8"/>
    <dgm:cxn modelId="{FA5683E2-854C-47D9-9065-B0B43CFE698F}" type="presParOf" srcId="{D06CD188-382E-4D99-91BF-48AA4D2C1531}" destId="{70116239-367F-4BE9-BDA1-1A68FC4B580C}" srcOrd="3" destOrd="0" presId="urn:microsoft.com/office/officeart/2005/8/layout/cycle8"/>
    <dgm:cxn modelId="{AAD5E274-5A1F-4927-B471-7825B50D22F8}" type="presParOf" srcId="{D06CD188-382E-4D99-91BF-48AA4D2C1531}" destId="{C2BFAE9D-6249-4E9F-96BB-6F5E5DDFFD3B}" srcOrd="4" destOrd="0" presId="urn:microsoft.com/office/officeart/2005/8/layout/cycle8"/>
    <dgm:cxn modelId="{FC2841D4-4722-462B-BB2A-357C4EDB50DF}" type="presParOf" srcId="{D06CD188-382E-4D99-91BF-48AA4D2C1531}" destId="{AB269C25-CA34-401A-A977-C1E1B2265D5F}" srcOrd="5" destOrd="0" presId="urn:microsoft.com/office/officeart/2005/8/layout/cycle8"/>
    <dgm:cxn modelId="{D322EBC6-4F90-4744-BA5B-B1FF8FF98454}" type="presParOf" srcId="{D06CD188-382E-4D99-91BF-48AA4D2C1531}" destId="{992ACCFD-261F-4CBC-901A-C6CD83542E18}" srcOrd="6" destOrd="0" presId="urn:microsoft.com/office/officeart/2005/8/layout/cycle8"/>
    <dgm:cxn modelId="{BD4B5172-446C-4ABC-A95A-B1E69AF36C0D}" type="presParOf" srcId="{D06CD188-382E-4D99-91BF-48AA4D2C1531}" destId="{A3208479-55CC-42C4-ABA0-CA63D50D4FBC}" srcOrd="7" destOrd="0" presId="urn:microsoft.com/office/officeart/2005/8/layout/cycle8"/>
    <dgm:cxn modelId="{6C47E9E4-E671-43E5-8BCF-89CAE0B04ABA}" type="presParOf" srcId="{D06CD188-382E-4D99-91BF-48AA4D2C1531}" destId="{80E0D2D6-098B-45AF-95B8-0AA8B03CCEB4}" srcOrd="8" destOrd="0" presId="urn:microsoft.com/office/officeart/2005/8/layout/cycle8"/>
    <dgm:cxn modelId="{6A14FD8B-FE36-4376-A53B-69AF56986214}" type="presParOf" srcId="{D06CD188-382E-4D99-91BF-48AA4D2C1531}" destId="{8796F119-2826-45F1-884D-A41855DA6093}" srcOrd="9" destOrd="0" presId="urn:microsoft.com/office/officeart/2005/8/layout/cycle8"/>
    <dgm:cxn modelId="{5AB83579-8372-4F68-8F19-5A081F86E457}" type="presParOf" srcId="{D06CD188-382E-4D99-91BF-48AA4D2C1531}" destId="{47A1A5E5-7324-4A70-ADD9-902D50967961}" srcOrd="10" destOrd="0" presId="urn:microsoft.com/office/officeart/2005/8/layout/cycle8"/>
    <dgm:cxn modelId="{16416DF8-AF05-49BF-8A29-4CBC108BE134}" type="presParOf" srcId="{D06CD188-382E-4D99-91BF-48AA4D2C1531}" destId="{1446EED1-7EA2-4084-947B-BB2B1C2EA2B3}" srcOrd="11" destOrd="0" presId="urn:microsoft.com/office/officeart/2005/8/layout/cycle8"/>
    <dgm:cxn modelId="{A7FFECAA-EDA8-4FC2-9AA9-0D0893AAA372}" type="presParOf" srcId="{D06CD188-382E-4D99-91BF-48AA4D2C1531}" destId="{CA4F909F-7D33-44B5-B5AA-9FAF1D590AAD}" srcOrd="12" destOrd="0" presId="urn:microsoft.com/office/officeart/2005/8/layout/cycle8"/>
    <dgm:cxn modelId="{B59E1C35-88EA-4C04-8F41-33E83171FD32}" type="presParOf" srcId="{D06CD188-382E-4D99-91BF-48AA4D2C1531}" destId="{8013B280-5BF8-4F91-8890-7C00B2D14BB4}" srcOrd="13" destOrd="0" presId="urn:microsoft.com/office/officeart/2005/8/layout/cycle8"/>
    <dgm:cxn modelId="{F30AA2DD-DCDC-4C65-955B-CA3D11AEB010}" type="presParOf" srcId="{D06CD188-382E-4D99-91BF-48AA4D2C1531}" destId="{85E6C2B3-A980-4F95-9D1E-57BEE07A6B4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361D60-25B6-43AF-8B53-E6BE15BC79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PT"/>
        </a:p>
      </dgm:t>
    </dgm:pt>
    <dgm:pt modelId="{F8784F8B-CA0E-439E-8458-7AC06E4C3DD3}">
      <dgm:prSet phldrT="[Texto]" custT="1"/>
      <dgm:spPr/>
      <dgm:t>
        <a:bodyPr/>
        <a:lstStyle/>
        <a:p>
          <a:r>
            <a:rPr lang="pt-PT" sz="1800" dirty="0" err="1"/>
            <a:t>Creativity</a:t>
          </a:r>
          <a:endParaRPr lang="pt-PT" sz="1800" dirty="0"/>
        </a:p>
        <a:p>
          <a:r>
            <a:rPr lang="pt-PT" sz="1200" dirty="0"/>
            <a:t>(</a:t>
          </a:r>
          <a:r>
            <a:rPr lang="en-GB" sz="1200" dirty="0"/>
            <a:t>multifaceted phenomenon, defining and handling it becomes a very complex task)</a:t>
          </a:r>
          <a:endParaRPr lang="pt-PT" sz="1200" dirty="0"/>
        </a:p>
      </dgm:t>
    </dgm:pt>
    <dgm:pt modelId="{DE63DD3B-A8E3-4108-AA47-5C0203BD4FD2}" type="parTrans" cxnId="{338F1D1F-0212-4D77-9645-6118021670A9}">
      <dgm:prSet/>
      <dgm:spPr/>
      <dgm:t>
        <a:bodyPr/>
        <a:lstStyle/>
        <a:p>
          <a:endParaRPr lang="pt-PT"/>
        </a:p>
      </dgm:t>
    </dgm:pt>
    <dgm:pt modelId="{8EB2543E-7F4E-4B87-B6AA-A0A2D871E3EC}" type="sibTrans" cxnId="{338F1D1F-0212-4D77-9645-6118021670A9}">
      <dgm:prSet/>
      <dgm:spPr/>
      <dgm:t>
        <a:bodyPr/>
        <a:lstStyle/>
        <a:p>
          <a:endParaRPr lang="pt-PT"/>
        </a:p>
      </dgm:t>
    </dgm:pt>
    <dgm:pt modelId="{9AFE0F1F-0C11-4F30-956D-39BDE4A242CB}">
      <dgm:prSet phldrT="[Texto]" custT="1"/>
      <dgm:spPr/>
      <dgm:t>
        <a:bodyPr/>
        <a:lstStyle/>
        <a:p>
          <a:r>
            <a:rPr lang="en-GB" sz="1400" dirty="0"/>
            <a:t>-“Creativity is the interplay between ability and process by which an individual or group produces an outcome or product that is both novel and useful as defined within some social context” </a:t>
          </a:r>
        </a:p>
        <a:p>
          <a:r>
            <a:rPr lang="en-GB" sz="1000" dirty="0"/>
            <a:t>(</a:t>
          </a:r>
          <a:r>
            <a:rPr lang="en-GB" sz="1000" dirty="0" err="1"/>
            <a:t>Plucker</a:t>
          </a:r>
          <a:r>
            <a:rPr lang="en-GB" sz="1000" dirty="0"/>
            <a:t> &amp; </a:t>
          </a:r>
          <a:r>
            <a:rPr lang="en-GB" sz="1000" dirty="0" err="1"/>
            <a:t>Zabelina</a:t>
          </a:r>
          <a:r>
            <a:rPr lang="en-GB" sz="1000" dirty="0"/>
            <a:t>, 2009, p. 6)</a:t>
          </a:r>
        </a:p>
        <a:p>
          <a:r>
            <a:rPr lang="en-GB" sz="1400" dirty="0"/>
            <a:t>-Compared to a valuable asset for solving personal, organisational and social problems and achieving sustainable development </a:t>
          </a:r>
        </a:p>
        <a:p>
          <a:r>
            <a:rPr lang="en-GB" sz="1000" dirty="0"/>
            <a:t>(</a:t>
          </a:r>
          <a:r>
            <a:rPr lang="en-GB" sz="1000" dirty="0" err="1"/>
            <a:t>Barbot</a:t>
          </a:r>
          <a:r>
            <a:rPr lang="en-GB" sz="1000" dirty="0"/>
            <a:t>, </a:t>
          </a:r>
          <a:r>
            <a:rPr lang="en-GB" sz="1000" dirty="0" err="1"/>
            <a:t>Besançon</a:t>
          </a:r>
          <a:r>
            <a:rPr lang="en-GB" sz="1000" dirty="0"/>
            <a:t>, &amp; </a:t>
          </a:r>
          <a:r>
            <a:rPr lang="en-GB" sz="1000" dirty="0" err="1"/>
            <a:t>Lubart</a:t>
          </a:r>
          <a:r>
            <a:rPr lang="en-GB" sz="1000" dirty="0"/>
            <a:t>, 2015; </a:t>
          </a:r>
          <a:r>
            <a:rPr lang="en-GB" sz="1000" dirty="0" err="1"/>
            <a:t>Lubart</a:t>
          </a:r>
          <a:r>
            <a:rPr lang="en-GB" sz="1000" dirty="0"/>
            <a:t>, </a:t>
          </a:r>
          <a:r>
            <a:rPr lang="en-GB" sz="1000" dirty="0" err="1"/>
            <a:t>Zenasni</a:t>
          </a:r>
          <a:r>
            <a:rPr lang="en-GB" sz="1000" dirty="0"/>
            <a:t>, &amp; </a:t>
          </a:r>
          <a:r>
            <a:rPr lang="en-GB" sz="1000" dirty="0" err="1"/>
            <a:t>Barbot</a:t>
          </a:r>
          <a:r>
            <a:rPr lang="en-GB" sz="1000" dirty="0"/>
            <a:t>, 2013, cit. in Said-</a:t>
          </a:r>
          <a:r>
            <a:rPr lang="en-GB" sz="1000" dirty="0" err="1"/>
            <a:t>Metwaly</a:t>
          </a:r>
          <a:r>
            <a:rPr lang="en-GB" sz="1000" dirty="0"/>
            <a:t>, Van den </a:t>
          </a:r>
          <a:r>
            <a:rPr lang="en-GB" sz="1000" dirty="0" err="1"/>
            <a:t>Noortgate</a:t>
          </a:r>
          <a:r>
            <a:rPr lang="en-GB" sz="1000" dirty="0"/>
            <a:t> &amp; </a:t>
          </a:r>
          <a:r>
            <a:rPr lang="en-GB" sz="1000" dirty="0" err="1"/>
            <a:t>Kyndt</a:t>
          </a:r>
          <a:r>
            <a:rPr lang="en-GB" sz="1000" dirty="0"/>
            <a:t>, 2017)</a:t>
          </a:r>
          <a:endParaRPr lang="pt-PT" sz="1000" dirty="0"/>
        </a:p>
      </dgm:t>
    </dgm:pt>
    <dgm:pt modelId="{0B919AFD-170F-4BA7-BC58-A11ADA2601FC}" type="parTrans" cxnId="{0B7ABF6F-A6B2-4098-916B-E361D969F4EC}">
      <dgm:prSet/>
      <dgm:spPr/>
      <dgm:t>
        <a:bodyPr/>
        <a:lstStyle/>
        <a:p>
          <a:endParaRPr lang="pt-PT"/>
        </a:p>
      </dgm:t>
    </dgm:pt>
    <dgm:pt modelId="{A31D3D61-1FF4-410D-9F42-F168475A38A6}" type="sibTrans" cxnId="{0B7ABF6F-A6B2-4098-916B-E361D969F4EC}">
      <dgm:prSet/>
      <dgm:spPr/>
      <dgm:t>
        <a:bodyPr/>
        <a:lstStyle/>
        <a:p>
          <a:endParaRPr lang="pt-PT"/>
        </a:p>
      </dgm:t>
    </dgm:pt>
    <dgm:pt modelId="{C1D4302F-20CD-473E-AE9E-12DC37CE95E3}">
      <dgm:prSet phldrT="[Texto]"/>
      <dgm:spPr/>
      <dgm:t>
        <a:bodyPr/>
        <a:lstStyle/>
        <a:p>
          <a:r>
            <a:rPr lang="en-GB" dirty="0"/>
            <a:t>producing a novelty</a:t>
          </a:r>
        </a:p>
        <a:p>
          <a:r>
            <a:rPr lang="en-GB" dirty="0"/>
            <a:t>surprising or original</a:t>
          </a:r>
        </a:p>
        <a:p>
          <a:endParaRPr lang="pt-PT" dirty="0"/>
        </a:p>
      </dgm:t>
    </dgm:pt>
    <dgm:pt modelId="{F0C38F39-0BB3-4315-AF06-36619AC59A90}" type="parTrans" cxnId="{CDB489A2-CED1-41C2-9B78-0378F8D72531}">
      <dgm:prSet/>
      <dgm:spPr/>
      <dgm:t>
        <a:bodyPr/>
        <a:lstStyle/>
        <a:p>
          <a:endParaRPr lang="pt-PT"/>
        </a:p>
      </dgm:t>
    </dgm:pt>
    <dgm:pt modelId="{9E01E053-8704-4E9A-8278-9384B930DFC7}" type="sibTrans" cxnId="{CDB489A2-CED1-41C2-9B78-0378F8D72531}">
      <dgm:prSet/>
      <dgm:spPr/>
      <dgm:t>
        <a:bodyPr/>
        <a:lstStyle/>
        <a:p>
          <a:endParaRPr lang="pt-PT"/>
        </a:p>
      </dgm:t>
    </dgm:pt>
    <dgm:pt modelId="{B22BAF94-9557-40DF-A1E5-D3A7F9D17DB1}">
      <dgm:prSet phldrT="[Texto]" custT="1"/>
      <dgm:spPr/>
      <dgm:t>
        <a:bodyPr/>
        <a:lstStyle/>
        <a:p>
          <a:r>
            <a:rPr lang="en-GB" sz="1300" dirty="0"/>
            <a:t>intertwined with a “purpose” or have some utility</a:t>
          </a:r>
        </a:p>
        <a:p>
          <a:r>
            <a:rPr lang="en-GB" sz="1300" dirty="0"/>
            <a:t>“novelty does not guarantee that something will be effective” </a:t>
          </a:r>
        </a:p>
        <a:p>
          <a:r>
            <a:rPr lang="en-GB" sz="1000" dirty="0"/>
            <a:t>(Amabile, 1989, 1996; Oldham &amp; Cummings, 1996; Zhou &amp; George, 2001, cit. in Mishra &amp; </a:t>
          </a:r>
          <a:r>
            <a:rPr lang="en-GB" sz="1000" dirty="0" err="1"/>
            <a:t>Henriksen</a:t>
          </a:r>
          <a:r>
            <a:rPr lang="en-GB" sz="1000" dirty="0"/>
            <a:t>, 2013, p. 11). </a:t>
          </a:r>
          <a:endParaRPr lang="pt-PT" sz="1000" dirty="0"/>
        </a:p>
      </dgm:t>
    </dgm:pt>
    <dgm:pt modelId="{EE6D04B3-1B2C-432D-A450-F39C03591137}" type="parTrans" cxnId="{B4DA0281-BFB4-4148-8FB8-9F5B67F7A948}">
      <dgm:prSet/>
      <dgm:spPr/>
      <dgm:t>
        <a:bodyPr/>
        <a:lstStyle/>
        <a:p>
          <a:endParaRPr lang="pt-PT"/>
        </a:p>
      </dgm:t>
    </dgm:pt>
    <dgm:pt modelId="{145686A1-18AB-4A3D-B8E9-F742A7180850}" type="sibTrans" cxnId="{B4DA0281-BFB4-4148-8FB8-9F5B67F7A948}">
      <dgm:prSet/>
      <dgm:spPr/>
      <dgm:t>
        <a:bodyPr/>
        <a:lstStyle/>
        <a:p>
          <a:endParaRPr lang="pt-PT"/>
        </a:p>
      </dgm:t>
    </dgm:pt>
    <dgm:pt modelId="{4F1950CE-14AC-42A4-B4E2-4A17AEE67202}">
      <dgm:prSet phldrT="[Texto]" custT="1"/>
      <dgm:spPr/>
      <dgm:t>
        <a:bodyPr/>
        <a:lstStyle/>
        <a:p>
          <a:r>
            <a:rPr lang="en-GB" sz="1400" dirty="0"/>
            <a:t>a solution that is Novel, Effective, and with aesthetic wholeness </a:t>
          </a:r>
        </a:p>
        <a:p>
          <a:r>
            <a:rPr lang="en-GB" sz="1000" dirty="0"/>
            <a:t>(Mishra &amp; Henriksen, 2013, p. 13).</a:t>
          </a:r>
          <a:endParaRPr lang="pt-PT" sz="1000" dirty="0"/>
        </a:p>
      </dgm:t>
    </dgm:pt>
    <dgm:pt modelId="{60E7B1AC-0E26-4253-BBD2-252536D80CF9}" type="parTrans" cxnId="{AA6AC533-D57A-40F0-89FD-DEFA710714CA}">
      <dgm:prSet/>
      <dgm:spPr/>
      <dgm:t>
        <a:bodyPr/>
        <a:lstStyle/>
        <a:p>
          <a:endParaRPr lang="pt-PT"/>
        </a:p>
      </dgm:t>
    </dgm:pt>
    <dgm:pt modelId="{706265CB-EBA8-426E-8D9F-3D02C189D7B2}" type="sibTrans" cxnId="{AA6AC533-D57A-40F0-89FD-DEFA710714CA}">
      <dgm:prSet/>
      <dgm:spPr/>
      <dgm:t>
        <a:bodyPr/>
        <a:lstStyle/>
        <a:p>
          <a:endParaRPr lang="pt-PT"/>
        </a:p>
      </dgm:t>
    </dgm:pt>
    <dgm:pt modelId="{198ADD89-319D-4788-838A-A2AB7F833659}" type="pres">
      <dgm:prSet presAssocID="{C7361D60-25B6-43AF-8B53-E6BE15BC790B}" presName="diagram" presStyleCnt="0">
        <dgm:presLayoutVars>
          <dgm:chPref val="1"/>
          <dgm:dir/>
          <dgm:animOne val="branch"/>
          <dgm:animLvl val="lvl"/>
          <dgm:resizeHandles val="exact"/>
        </dgm:presLayoutVars>
      </dgm:prSet>
      <dgm:spPr/>
    </dgm:pt>
    <dgm:pt modelId="{52B4E4BF-9341-42B1-8009-CBCB86C4C27E}" type="pres">
      <dgm:prSet presAssocID="{F8784F8B-CA0E-439E-8458-7AC06E4C3DD3}" presName="root1" presStyleCnt="0"/>
      <dgm:spPr/>
    </dgm:pt>
    <dgm:pt modelId="{429010D5-3664-4B0C-AAB8-E05F34BFDD2E}" type="pres">
      <dgm:prSet presAssocID="{F8784F8B-CA0E-439E-8458-7AC06E4C3DD3}" presName="LevelOneTextNode" presStyleLbl="node0" presStyleIdx="0" presStyleCnt="1">
        <dgm:presLayoutVars>
          <dgm:chPref val="3"/>
        </dgm:presLayoutVars>
      </dgm:prSet>
      <dgm:spPr/>
    </dgm:pt>
    <dgm:pt modelId="{EC516CEE-B711-4F91-96C3-F47BB38A306A}" type="pres">
      <dgm:prSet presAssocID="{F8784F8B-CA0E-439E-8458-7AC06E4C3DD3}" presName="level2hierChild" presStyleCnt="0"/>
      <dgm:spPr/>
    </dgm:pt>
    <dgm:pt modelId="{7FEAE160-1076-4C66-83B5-225F52D8AD13}" type="pres">
      <dgm:prSet presAssocID="{0B919AFD-170F-4BA7-BC58-A11ADA2601FC}" presName="conn2-1" presStyleLbl="parChTrans1D2" presStyleIdx="0" presStyleCnt="1"/>
      <dgm:spPr/>
    </dgm:pt>
    <dgm:pt modelId="{715ADF22-C20E-4875-9BF1-EB70C8154803}" type="pres">
      <dgm:prSet presAssocID="{0B919AFD-170F-4BA7-BC58-A11ADA2601FC}" presName="connTx" presStyleLbl="parChTrans1D2" presStyleIdx="0" presStyleCnt="1"/>
      <dgm:spPr/>
    </dgm:pt>
    <dgm:pt modelId="{DD0D88E7-F436-452E-BA3D-8DFC2EB3DF49}" type="pres">
      <dgm:prSet presAssocID="{9AFE0F1F-0C11-4F30-956D-39BDE4A242CB}" presName="root2" presStyleCnt="0"/>
      <dgm:spPr/>
    </dgm:pt>
    <dgm:pt modelId="{60BCA807-5F2B-4EC2-8A9D-F484E8BD4BD7}" type="pres">
      <dgm:prSet presAssocID="{9AFE0F1F-0C11-4F30-956D-39BDE4A242CB}" presName="LevelTwoTextNode" presStyleLbl="node2" presStyleIdx="0" presStyleCnt="1" custScaleY="224653">
        <dgm:presLayoutVars>
          <dgm:chPref val="3"/>
        </dgm:presLayoutVars>
      </dgm:prSet>
      <dgm:spPr/>
    </dgm:pt>
    <dgm:pt modelId="{2B42147C-D593-4711-89C4-E12C0A539F85}" type="pres">
      <dgm:prSet presAssocID="{9AFE0F1F-0C11-4F30-956D-39BDE4A242CB}" presName="level3hierChild" presStyleCnt="0"/>
      <dgm:spPr/>
    </dgm:pt>
    <dgm:pt modelId="{F866A25B-07A5-4988-A749-536A5BC73EEA}" type="pres">
      <dgm:prSet presAssocID="{F0C38F39-0BB3-4315-AF06-36619AC59A90}" presName="conn2-1" presStyleLbl="parChTrans1D3" presStyleIdx="0" presStyleCnt="3"/>
      <dgm:spPr/>
    </dgm:pt>
    <dgm:pt modelId="{9006BA3D-3C11-4502-A209-E0709660BF59}" type="pres">
      <dgm:prSet presAssocID="{F0C38F39-0BB3-4315-AF06-36619AC59A90}" presName="connTx" presStyleLbl="parChTrans1D3" presStyleIdx="0" presStyleCnt="3"/>
      <dgm:spPr/>
    </dgm:pt>
    <dgm:pt modelId="{B798BA4A-FE60-4DE9-9538-BAB53BE21947}" type="pres">
      <dgm:prSet presAssocID="{C1D4302F-20CD-473E-AE9E-12DC37CE95E3}" presName="root2" presStyleCnt="0"/>
      <dgm:spPr/>
    </dgm:pt>
    <dgm:pt modelId="{58698106-7B30-4FB8-A869-4AE60E39878D}" type="pres">
      <dgm:prSet presAssocID="{C1D4302F-20CD-473E-AE9E-12DC37CE95E3}" presName="LevelTwoTextNode" presStyleLbl="node3" presStyleIdx="0" presStyleCnt="3">
        <dgm:presLayoutVars>
          <dgm:chPref val="3"/>
        </dgm:presLayoutVars>
      </dgm:prSet>
      <dgm:spPr/>
    </dgm:pt>
    <dgm:pt modelId="{130EE152-789F-4F0C-A42B-2CB5FDEF211F}" type="pres">
      <dgm:prSet presAssocID="{C1D4302F-20CD-473E-AE9E-12DC37CE95E3}" presName="level3hierChild" presStyleCnt="0"/>
      <dgm:spPr/>
    </dgm:pt>
    <dgm:pt modelId="{CF770DE0-CEEC-44B8-B264-9618ACF39E4F}" type="pres">
      <dgm:prSet presAssocID="{EE6D04B3-1B2C-432D-A450-F39C03591137}" presName="conn2-1" presStyleLbl="parChTrans1D3" presStyleIdx="1" presStyleCnt="3"/>
      <dgm:spPr/>
    </dgm:pt>
    <dgm:pt modelId="{EB8FCEFB-AA79-40F9-A540-880A42175542}" type="pres">
      <dgm:prSet presAssocID="{EE6D04B3-1B2C-432D-A450-F39C03591137}" presName="connTx" presStyleLbl="parChTrans1D3" presStyleIdx="1" presStyleCnt="3"/>
      <dgm:spPr/>
    </dgm:pt>
    <dgm:pt modelId="{D864A89C-C240-490E-AA3A-23EF039108CE}" type="pres">
      <dgm:prSet presAssocID="{B22BAF94-9557-40DF-A1E5-D3A7F9D17DB1}" presName="root2" presStyleCnt="0"/>
      <dgm:spPr/>
    </dgm:pt>
    <dgm:pt modelId="{A16610B3-82C4-4C45-A721-6A6B65656BF4}" type="pres">
      <dgm:prSet presAssocID="{B22BAF94-9557-40DF-A1E5-D3A7F9D17DB1}" presName="LevelTwoTextNode" presStyleLbl="node3" presStyleIdx="1" presStyleCnt="3">
        <dgm:presLayoutVars>
          <dgm:chPref val="3"/>
        </dgm:presLayoutVars>
      </dgm:prSet>
      <dgm:spPr/>
    </dgm:pt>
    <dgm:pt modelId="{5A1EE34C-55D5-4D58-860B-D36DEB6F7573}" type="pres">
      <dgm:prSet presAssocID="{B22BAF94-9557-40DF-A1E5-D3A7F9D17DB1}" presName="level3hierChild" presStyleCnt="0"/>
      <dgm:spPr/>
    </dgm:pt>
    <dgm:pt modelId="{F55A0C84-61A0-4E9C-9BC0-E20934973367}" type="pres">
      <dgm:prSet presAssocID="{60E7B1AC-0E26-4253-BBD2-252536D80CF9}" presName="conn2-1" presStyleLbl="parChTrans1D3" presStyleIdx="2" presStyleCnt="3"/>
      <dgm:spPr/>
    </dgm:pt>
    <dgm:pt modelId="{E7615D8F-CE20-46B0-AC12-0E1C66686641}" type="pres">
      <dgm:prSet presAssocID="{60E7B1AC-0E26-4253-BBD2-252536D80CF9}" presName="connTx" presStyleLbl="parChTrans1D3" presStyleIdx="2" presStyleCnt="3"/>
      <dgm:spPr/>
    </dgm:pt>
    <dgm:pt modelId="{4B9D984D-448C-44EB-9CE9-68906CDF4F7A}" type="pres">
      <dgm:prSet presAssocID="{4F1950CE-14AC-42A4-B4E2-4A17AEE67202}" presName="root2" presStyleCnt="0"/>
      <dgm:spPr/>
    </dgm:pt>
    <dgm:pt modelId="{616EF52A-8035-4027-BE72-74F6C3091EA8}" type="pres">
      <dgm:prSet presAssocID="{4F1950CE-14AC-42A4-B4E2-4A17AEE67202}" presName="LevelTwoTextNode" presStyleLbl="node3" presStyleIdx="2" presStyleCnt="3">
        <dgm:presLayoutVars>
          <dgm:chPref val="3"/>
        </dgm:presLayoutVars>
      </dgm:prSet>
      <dgm:spPr/>
    </dgm:pt>
    <dgm:pt modelId="{62502D6E-9FFA-4674-9B96-FF5BD370977E}" type="pres">
      <dgm:prSet presAssocID="{4F1950CE-14AC-42A4-B4E2-4A17AEE67202}" presName="level3hierChild" presStyleCnt="0"/>
      <dgm:spPr/>
    </dgm:pt>
  </dgm:ptLst>
  <dgm:cxnLst>
    <dgm:cxn modelId="{338F1D1F-0212-4D77-9645-6118021670A9}" srcId="{C7361D60-25B6-43AF-8B53-E6BE15BC790B}" destId="{F8784F8B-CA0E-439E-8458-7AC06E4C3DD3}" srcOrd="0" destOrd="0" parTransId="{DE63DD3B-A8E3-4108-AA47-5C0203BD4FD2}" sibTransId="{8EB2543E-7F4E-4B87-B6AA-A0A2D871E3EC}"/>
    <dgm:cxn modelId="{16EA012F-549C-4E6D-92E0-836130137EC2}" type="presOf" srcId="{EE6D04B3-1B2C-432D-A450-F39C03591137}" destId="{CF770DE0-CEEC-44B8-B264-9618ACF39E4F}" srcOrd="0" destOrd="0" presId="urn:microsoft.com/office/officeart/2005/8/layout/hierarchy2"/>
    <dgm:cxn modelId="{AA6AC533-D57A-40F0-89FD-DEFA710714CA}" srcId="{9AFE0F1F-0C11-4F30-956D-39BDE4A242CB}" destId="{4F1950CE-14AC-42A4-B4E2-4A17AEE67202}" srcOrd="2" destOrd="0" parTransId="{60E7B1AC-0E26-4253-BBD2-252536D80CF9}" sibTransId="{706265CB-EBA8-426E-8D9F-3D02C189D7B2}"/>
    <dgm:cxn modelId="{5C07565B-D0AF-4F1C-97D3-08C3F7AE4203}" type="presOf" srcId="{60E7B1AC-0E26-4253-BBD2-252536D80CF9}" destId="{F55A0C84-61A0-4E9C-9BC0-E20934973367}" srcOrd="0" destOrd="0" presId="urn:microsoft.com/office/officeart/2005/8/layout/hierarchy2"/>
    <dgm:cxn modelId="{D1552042-E90B-4D79-9068-C8A4F0071D07}" type="presOf" srcId="{C7361D60-25B6-43AF-8B53-E6BE15BC790B}" destId="{198ADD89-319D-4788-838A-A2AB7F833659}" srcOrd="0" destOrd="0" presId="urn:microsoft.com/office/officeart/2005/8/layout/hierarchy2"/>
    <dgm:cxn modelId="{09239E6B-627C-48B6-B7C2-030379739C9C}" type="presOf" srcId="{F0C38F39-0BB3-4315-AF06-36619AC59A90}" destId="{F866A25B-07A5-4988-A749-536A5BC73EEA}" srcOrd="0" destOrd="0" presId="urn:microsoft.com/office/officeart/2005/8/layout/hierarchy2"/>
    <dgm:cxn modelId="{0B7ABF6F-A6B2-4098-916B-E361D969F4EC}" srcId="{F8784F8B-CA0E-439E-8458-7AC06E4C3DD3}" destId="{9AFE0F1F-0C11-4F30-956D-39BDE4A242CB}" srcOrd="0" destOrd="0" parTransId="{0B919AFD-170F-4BA7-BC58-A11ADA2601FC}" sibTransId="{A31D3D61-1FF4-410D-9F42-F168475A38A6}"/>
    <dgm:cxn modelId="{FF6CF674-DA59-483C-AEF2-DC4F3CF6DBB2}" type="presOf" srcId="{B22BAF94-9557-40DF-A1E5-D3A7F9D17DB1}" destId="{A16610B3-82C4-4C45-A721-6A6B65656BF4}" srcOrd="0" destOrd="0" presId="urn:microsoft.com/office/officeart/2005/8/layout/hierarchy2"/>
    <dgm:cxn modelId="{F9463678-32E8-4EC1-95BD-8EAC4D66F713}" type="presOf" srcId="{EE6D04B3-1B2C-432D-A450-F39C03591137}" destId="{EB8FCEFB-AA79-40F9-A540-880A42175542}" srcOrd="1" destOrd="0" presId="urn:microsoft.com/office/officeart/2005/8/layout/hierarchy2"/>
    <dgm:cxn modelId="{1BAECB59-614A-4A04-96A8-CB954FBBCD88}" type="presOf" srcId="{4F1950CE-14AC-42A4-B4E2-4A17AEE67202}" destId="{616EF52A-8035-4027-BE72-74F6C3091EA8}" srcOrd="0" destOrd="0" presId="urn:microsoft.com/office/officeart/2005/8/layout/hierarchy2"/>
    <dgm:cxn modelId="{B4DA0281-BFB4-4148-8FB8-9F5B67F7A948}" srcId="{9AFE0F1F-0C11-4F30-956D-39BDE4A242CB}" destId="{B22BAF94-9557-40DF-A1E5-D3A7F9D17DB1}" srcOrd="1" destOrd="0" parTransId="{EE6D04B3-1B2C-432D-A450-F39C03591137}" sibTransId="{145686A1-18AB-4A3D-B8E9-F742A7180850}"/>
    <dgm:cxn modelId="{B72BDE84-62AA-4F80-8B82-D96E66C9A7BF}" type="presOf" srcId="{F0C38F39-0BB3-4315-AF06-36619AC59A90}" destId="{9006BA3D-3C11-4502-A209-E0709660BF59}" srcOrd="1" destOrd="0" presId="urn:microsoft.com/office/officeart/2005/8/layout/hierarchy2"/>
    <dgm:cxn modelId="{C80D1F8B-DD32-4983-8E30-A4500347E066}" type="presOf" srcId="{F8784F8B-CA0E-439E-8458-7AC06E4C3DD3}" destId="{429010D5-3664-4B0C-AAB8-E05F34BFDD2E}" srcOrd="0" destOrd="0" presId="urn:microsoft.com/office/officeart/2005/8/layout/hierarchy2"/>
    <dgm:cxn modelId="{5DE8E596-11CF-4D05-B1BF-0207CC362B89}" type="presOf" srcId="{C1D4302F-20CD-473E-AE9E-12DC37CE95E3}" destId="{58698106-7B30-4FB8-A869-4AE60E39878D}" srcOrd="0" destOrd="0" presId="urn:microsoft.com/office/officeart/2005/8/layout/hierarchy2"/>
    <dgm:cxn modelId="{1D21A19D-0EC8-48DD-9FFE-A9475325A07B}" type="presOf" srcId="{9AFE0F1F-0C11-4F30-956D-39BDE4A242CB}" destId="{60BCA807-5F2B-4EC2-8A9D-F484E8BD4BD7}" srcOrd="0" destOrd="0" presId="urn:microsoft.com/office/officeart/2005/8/layout/hierarchy2"/>
    <dgm:cxn modelId="{CDB489A2-CED1-41C2-9B78-0378F8D72531}" srcId="{9AFE0F1F-0C11-4F30-956D-39BDE4A242CB}" destId="{C1D4302F-20CD-473E-AE9E-12DC37CE95E3}" srcOrd="0" destOrd="0" parTransId="{F0C38F39-0BB3-4315-AF06-36619AC59A90}" sibTransId="{9E01E053-8704-4E9A-8278-9384B930DFC7}"/>
    <dgm:cxn modelId="{CEF723D2-E6BD-476A-A8CB-4759ACDC3BED}" type="presOf" srcId="{60E7B1AC-0E26-4253-BBD2-252536D80CF9}" destId="{E7615D8F-CE20-46B0-AC12-0E1C66686641}" srcOrd="1" destOrd="0" presId="urn:microsoft.com/office/officeart/2005/8/layout/hierarchy2"/>
    <dgm:cxn modelId="{E6D4B0DF-2189-4F5B-A03E-41B99AD7F262}" type="presOf" srcId="{0B919AFD-170F-4BA7-BC58-A11ADA2601FC}" destId="{715ADF22-C20E-4875-9BF1-EB70C8154803}" srcOrd="1" destOrd="0" presId="urn:microsoft.com/office/officeart/2005/8/layout/hierarchy2"/>
    <dgm:cxn modelId="{18B5D1EE-426F-4754-A990-9476A037CE3C}" type="presOf" srcId="{0B919AFD-170F-4BA7-BC58-A11ADA2601FC}" destId="{7FEAE160-1076-4C66-83B5-225F52D8AD13}" srcOrd="0" destOrd="0" presId="urn:microsoft.com/office/officeart/2005/8/layout/hierarchy2"/>
    <dgm:cxn modelId="{82FF4437-89FA-49F4-8C1E-5693E2363306}" type="presParOf" srcId="{198ADD89-319D-4788-838A-A2AB7F833659}" destId="{52B4E4BF-9341-42B1-8009-CBCB86C4C27E}" srcOrd="0" destOrd="0" presId="urn:microsoft.com/office/officeart/2005/8/layout/hierarchy2"/>
    <dgm:cxn modelId="{BB1D13D0-192C-4980-9129-4CE546E1CC9B}" type="presParOf" srcId="{52B4E4BF-9341-42B1-8009-CBCB86C4C27E}" destId="{429010D5-3664-4B0C-AAB8-E05F34BFDD2E}" srcOrd="0" destOrd="0" presId="urn:microsoft.com/office/officeart/2005/8/layout/hierarchy2"/>
    <dgm:cxn modelId="{56113643-9B94-4FC5-9116-E3D7EF7EB032}" type="presParOf" srcId="{52B4E4BF-9341-42B1-8009-CBCB86C4C27E}" destId="{EC516CEE-B711-4F91-96C3-F47BB38A306A}" srcOrd="1" destOrd="0" presId="urn:microsoft.com/office/officeart/2005/8/layout/hierarchy2"/>
    <dgm:cxn modelId="{E90F4555-EC6F-4F9F-83CB-7126F0D9C853}" type="presParOf" srcId="{EC516CEE-B711-4F91-96C3-F47BB38A306A}" destId="{7FEAE160-1076-4C66-83B5-225F52D8AD13}" srcOrd="0" destOrd="0" presId="urn:microsoft.com/office/officeart/2005/8/layout/hierarchy2"/>
    <dgm:cxn modelId="{9B98E980-BD80-4914-A5F3-0948BDF152B0}" type="presParOf" srcId="{7FEAE160-1076-4C66-83B5-225F52D8AD13}" destId="{715ADF22-C20E-4875-9BF1-EB70C8154803}" srcOrd="0" destOrd="0" presId="urn:microsoft.com/office/officeart/2005/8/layout/hierarchy2"/>
    <dgm:cxn modelId="{6D8A2405-9AD1-4B8C-8B8F-B6C6A88B370F}" type="presParOf" srcId="{EC516CEE-B711-4F91-96C3-F47BB38A306A}" destId="{DD0D88E7-F436-452E-BA3D-8DFC2EB3DF49}" srcOrd="1" destOrd="0" presId="urn:microsoft.com/office/officeart/2005/8/layout/hierarchy2"/>
    <dgm:cxn modelId="{D8DFA477-4C60-419D-BB36-3C0078FE7C8A}" type="presParOf" srcId="{DD0D88E7-F436-452E-BA3D-8DFC2EB3DF49}" destId="{60BCA807-5F2B-4EC2-8A9D-F484E8BD4BD7}" srcOrd="0" destOrd="0" presId="urn:microsoft.com/office/officeart/2005/8/layout/hierarchy2"/>
    <dgm:cxn modelId="{F494A958-3F19-4569-91CE-40813A849E99}" type="presParOf" srcId="{DD0D88E7-F436-452E-BA3D-8DFC2EB3DF49}" destId="{2B42147C-D593-4711-89C4-E12C0A539F85}" srcOrd="1" destOrd="0" presId="urn:microsoft.com/office/officeart/2005/8/layout/hierarchy2"/>
    <dgm:cxn modelId="{BBA5EBE1-1C5F-48DF-BFA4-6A3E080650A8}" type="presParOf" srcId="{2B42147C-D593-4711-89C4-E12C0A539F85}" destId="{F866A25B-07A5-4988-A749-536A5BC73EEA}" srcOrd="0" destOrd="0" presId="urn:microsoft.com/office/officeart/2005/8/layout/hierarchy2"/>
    <dgm:cxn modelId="{9535297F-5D56-4F93-8248-77323268B9DC}" type="presParOf" srcId="{F866A25B-07A5-4988-A749-536A5BC73EEA}" destId="{9006BA3D-3C11-4502-A209-E0709660BF59}" srcOrd="0" destOrd="0" presId="urn:microsoft.com/office/officeart/2005/8/layout/hierarchy2"/>
    <dgm:cxn modelId="{8255F375-4278-4EC7-B606-02D4E9C32331}" type="presParOf" srcId="{2B42147C-D593-4711-89C4-E12C0A539F85}" destId="{B798BA4A-FE60-4DE9-9538-BAB53BE21947}" srcOrd="1" destOrd="0" presId="urn:microsoft.com/office/officeart/2005/8/layout/hierarchy2"/>
    <dgm:cxn modelId="{607BE3DE-D464-4A90-AA9B-BEE4CEA8CE7F}" type="presParOf" srcId="{B798BA4A-FE60-4DE9-9538-BAB53BE21947}" destId="{58698106-7B30-4FB8-A869-4AE60E39878D}" srcOrd="0" destOrd="0" presId="urn:microsoft.com/office/officeart/2005/8/layout/hierarchy2"/>
    <dgm:cxn modelId="{63456967-859F-48F7-A576-A6C77E24F3B4}" type="presParOf" srcId="{B798BA4A-FE60-4DE9-9538-BAB53BE21947}" destId="{130EE152-789F-4F0C-A42B-2CB5FDEF211F}" srcOrd="1" destOrd="0" presId="urn:microsoft.com/office/officeart/2005/8/layout/hierarchy2"/>
    <dgm:cxn modelId="{049DF71C-73ED-4ABA-A844-4F9E5A196CE1}" type="presParOf" srcId="{2B42147C-D593-4711-89C4-E12C0A539F85}" destId="{CF770DE0-CEEC-44B8-B264-9618ACF39E4F}" srcOrd="2" destOrd="0" presId="urn:microsoft.com/office/officeart/2005/8/layout/hierarchy2"/>
    <dgm:cxn modelId="{6EA6CBDF-B3F5-4FBF-9B1C-BC74F9487EFF}" type="presParOf" srcId="{CF770DE0-CEEC-44B8-B264-9618ACF39E4F}" destId="{EB8FCEFB-AA79-40F9-A540-880A42175542}" srcOrd="0" destOrd="0" presId="urn:microsoft.com/office/officeart/2005/8/layout/hierarchy2"/>
    <dgm:cxn modelId="{B60C3B4A-3B22-4E59-B97B-8693D753682A}" type="presParOf" srcId="{2B42147C-D593-4711-89C4-E12C0A539F85}" destId="{D864A89C-C240-490E-AA3A-23EF039108CE}" srcOrd="3" destOrd="0" presId="urn:microsoft.com/office/officeart/2005/8/layout/hierarchy2"/>
    <dgm:cxn modelId="{F3291E71-98FB-43C1-AA57-0D6D7136E2BC}" type="presParOf" srcId="{D864A89C-C240-490E-AA3A-23EF039108CE}" destId="{A16610B3-82C4-4C45-A721-6A6B65656BF4}" srcOrd="0" destOrd="0" presId="urn:microsoft.com/office/officeart/2005/8/layout/hierarchy2"/>
    <dgm:cxn modelId="{DC252C56-16B7-4B17-A5E7-CFFB8CEA891B}" type="presParOf" srcId="{D864A89C-C240-490E-AA3A-23EF039108CE}" destId="{5A1EE34C-55D5-4D58-860B-D36DEB6F7573}" srcOrd="1" destOrd="0" presId="urn:microsoft.com/office/officeart/2005/8/layout/hierarchy2"/>
    <dgm:cxn modelId="{8CE608D1-1876-412E-8C8C-769A04B4310A}" type="presParOf" srcId="{2B42147C-D593-4711-89C4-E12C0A539F85}" destId="{F55A0C84-61A0-4E9C-9BC0-E20934973367}" srcOrd="4" destOrd="0" presId="urn:microsoft.com/office/officeart/2005/8/layout/hierarchy2"/>
    <dgm:cxn modelId="{94530942-ED5A-4242-A9BF-6C01B4C933EB}" type="presParOf" srcId="{F55A0C84-61A0-4E9C-9BC0-E20934973367}" destId="{E7615D8F-CE20-46B0-AC12-0E1C66686641}" srcOrd="0" destOrd="0" presId="urn:microsoft.com/office/officeart/2005/8/layout/hierarchy2"/>
    <dgm:cxn modelId="{CF57788B-B7BC-4B35-B724-018C83A606F8}" type="presParOf" srcId="{2B42147C-D593-4711-89C4-E12C0A539F85}" destId="{4B9D984D-448C-44EB-9CE9-68906CDF4F7A}" srcOrd="5" destOrd="0" presId="urn:microsoft.com/office/officeart/2005/8/layout/hierarchy2"/>
    <dgm:cxn modelId="{D14277C6-DA0A-4D0C-9983-DBD0EDEBC071}" type="presParOf" srcId="{4B9D984D-448C-44EB-9CE9-68906CDF4F7A}" destId="{616EF52A-8035-4027-BE72-74F6C3091EA8}" srcOrd="0" destOrd="0" presId="urn:microsoft.com/office/officeart/2005/8/layout/hierarchy2"/>
    <dgm:cxn modelId="{BCD69F24-BFC0-423E-BFE2-AD9AD1665B03}" type="presParOf" srcId="{4B9D984D-448C-44EB-9CE9-68906CDF4F7A}" destId="{62502D6E-9FFA-4674-9B96-FF5BD370977E}"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842455-13A3-4BEE-A445-4968955E333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PT"/>
        </a:p>
      </dgm:t>
    </dgm:pt>
    <dgm:pt modelId="{4A0E368D-77C2-408C-9C87-5C67540B39CD}">
      <dgm:prSet phldrT="[Texto]" custT="1"/>
      <dgm:spPr/>
      <dgm:t>
        <a:bodyPr/>
        <a:lstStyle/>
        <a:p>
          <a:r>
            <a:rPr lang="pt-PT" sz="4400" dirty="0" err="1"/>
            <a:t>creativity</a:t>
          </a:r>
          <a:endParaRPr lang="pt-PT" sz="4400" dirty="0"/>
        </a:p>
      </dgm:t>
    </dgm:pt>
    <dgm:pt modelId="{338E8D2D-576C-4F7B-BEF9-C79566FA72A4}" type="parTrans" cxnId="{E2BFFA85-61F8-424C-B755-ED6821D58758}">
      <dgm:prSet/>
      <dgm:spPr/>
      <dgm:t>
        <a:bodyPr/>
        <a:lstStyle/>
        <a:p>
          <a:endParaRPr lang="pt-PT"/>
        </a:p>
      </dgm:t>
    </dgm:pt>
    <dgm:pt modelId="{51FBB20D-9A7D-4C85-BDF5-B344C39A96AF}" type="sibTrans" cxnId="{E2BFFA85-61F8-424C-B755-ED6821D58758}">
      <dgm:prSet/>
      <dgm:spPr/>
      <dgm:t>
        <a:bodyPr/>
        <a:lstStyle/>
        <a:p>
          <a:endParaRPr lang="pt-PT"/>
        </a:p>
      </dgm:t>
    </dgm:pt>
    <dgm:pt modelId="{581AE066-C604-4AF0-9D0B-68D2E7FFFA56}">
      <dgm:prSet phldrT="[Texto]" custT="1"/>
      <dgm:spPr/>
      <dgm:t>
        <a:bodyPr/>
        <a:lstStyle/>
        <a:p>
          <a:pPr>
            <a:lnSpc>
              <a:spcPct val="100000"/>
            </a:lnSpc>
            <a:spcAft>
              <a:spcPts val="0"/>
            </a:spcAft>
          </a:pPr>
          <a:r>
            <a:rPr lang="pt-PT" sz="1400" dirty="0" err="1"/>
            <a:t>Models</a:t>
          </a:r>
          <a:endParaRPr lang="pt-PT" sz="1400" dirty="0"/>
        </a:p>
        <a:p>
          <a:pPr>
            <a:lnSpc>
              <a:spcPct val="100000"/>
            </a:lnSpc>
            <a:spcAft>
              <a:spcPct val="35000"/>
            </a:spcAft>
          </a:pPr>
          <a:r>
            <a:rPr lang="en-GB" sz="1000" dirty="0"/>
            <a:t>(Colin, 2017)</a:t>
          </a:r>
          <a:endParaRPr lang="pt-PT" sz="1000" dirty="0"/>
        </a:p>
      </dgm:t>
    </dgm:pt>
    <dgm:pt modelId="{26BC941C-8041-4984-A2FA-507762289411}" type="parTrans" cxnId="{E662F93B-3613-40F7-9D2F-77AEEA15B879}">
      <dgm:prSet/>
      <dgm:spPr/>
      <dgm:t>
        <a:bodyPr/>
        <a:lstStyle/>
        <a:p>
          <a:endParaRPr lang="pt-PT"/>
        </a:p>
      </dgm:t>
    </dgm:pt>
    <dgm:pt modelId="{03E20CF3-F287-43CD-84DC-8531916416A9}" type="sibTrans" cxnId="{E662F93B-3613-40F7-9D2F-77AEEA15B879}">
      <dgm:prSet/>
      <dgm:spPr/>
      <dgm:t>
        <a:bodyPr/>
        <a:lstStyle/>
        <a:p>
          <a:endParaRPr lang="pt-PT"/>
        </a:p>
      </dgm:t>
    </dgm:pt>
    <dgm:pt modelId="{216E2532-6845-4DBB-9189-8154600D802A}">
      <dgm:prSet phldrT="[Texto]" custT="1"/>
      <dgm:spPr/>
      <dgm:t>
        <a:bodyPr/>
        <a:lstStyle/>
        <a:p>
          <a:r>
            <a:rPr lang="en-GB" sz="1200" dirty="0"/>
            <a:t>Stage-based Models: a problem-solving process that can comprise four phases: </a:t>
          </a:r>
        </a:p>
        <a:p>
          <a:r>
            <a:rPr lang="en-GB" sz="1200" dirty="0"/>
            <a:t>1. Preparation;</a:t>
          </a:r>
        </a:p>
        <a:p>
          <a:r>
            <a:rPr lang="en-GB" sz="1200" dirty="0"/>
            <a:t>2. incubation;</a:t>
          </a:r>
        </a:p>
        <a:p>
          <a:r>
            <a:rPr lang="en-GB" sz="1200" dirty="0"/>
            <a:t> 3. illumination</a:t>
          </a:r>
        </a:p>
        <a:p>
          <a:r>
            <a:rPr lang="en-GB" sz="1200" dirty="0"/>
            <a:t>4. verification.</a:t>
          </a:r>
          <a:endParaRPr lang="pt-PT" sz="1200" dirty="0"/>
        </a:p>
      </dgm:t>
    </dgm:pt>
    <dgm:pt modelId="{E3276BDE-104C-4423-81DA-6A55CF7F096F}" type="parTrans" cxnId="{7BBE455F-E7A0-49AB-A033-6199BA990854}">
      <dgm:prSet/>
      <dgm:spPr/>
      <dgm:t>
        <a:bodyPr/>
        <a:lstStyle/>
        <a:p>
          <a:endParaRPr lang="pt-PT"/>
        </a:p>
      </dgm:t>
    </dgm:pt>
    <dgm:pt modelId="{89E88A3F-6CB9-4BED-942B-D3BB8ED4046D}" type="sibTrans" cxnId="{7BBE455F-E7A0-49AB-A033-6199BA990854}">
      <dgm:prSet/>
      <dgm:spPr/>
      <dgm:t>
        <a:bodyPr/>
        <a:lstStyle/>
        <a:p>
          <a:endParaRPr lang="pt-PT"/>
        </a:p>
      </dgm:t>
    </dgm:pt>
    <dgm:pt modelId="{5DED8DE9-1C71-4019-839F-7F57DE8E55EA}">
      <dgm:prSet phldrT="[Texto]" custT="1"/>
      <dgm:spPr/>
      <dgm:t>
        <a:bodyPr/>
        <a:lstStyle/>
        <a:p>
          <a:r>
            <a:rPr lang="en-GB" sz="1200" u="none" dirty="0"/>
            <a:t>Convergent and Divergent Thinking:</a:t>
          </a:r>
        </a:p>
        <a:p>
          <a:r>
            <a:rPr lang="en-GB" sz="1200" dirty="0"/>
            <a:t>-convergent thinking relates to the type of thinking that links one solution to a problem, while </a:t>
          </a:r>
        </a:p>
        <a:p>
          <a:r>
            <a:rPr lang="en-GB" sz="1200" dirty="0"/>
            <a:t>-divergent thinking refers to many possible ideas and solutions &gt; C</a:t>
          </a:r>
          <a:endParaRPr lang="pt-PT" sz="1200" u="none" dirty="0"/>
        </a:p>
      </dgm:t>
    </dgm:pt>
    <dgm:pt modelId="{88F4BEF3-4B1C-44AD-BAD3-1FFB10FC66DF}" type="parTrans" cxnId="{6D5EED32-C0D2-47A1-AF1F-DB89692B9910}">
      <dgm:prSet/>
      <dgm:spPr/>
      <dgm:t>
        <a:bodyPr/>
        <a:lstStyle/>
        <a:p>
          <a:endParaRPr lang="pt-PT"/>
        </a:p>
      </dgm:t>
    </dgm:pt>
    <dgm:pt modelId="{E0CBBD85-87BC-46A5-AB68-E0EB322E3FF6}" type="sibTrans" cxnId="{6D5EED32-C0D2-47A1-AF1F-DB89692B9910}">
      <dgm:prSet/>
      <dgm:spPr/>
      <dgm:t>
        <a:bodyPr/>
        <a:lstStyle/>
        <a:p>
          <a:endParaRPr lang="pt-PT"/>
        </a:p>
      </dgm:t>
    </dgm:pt>
    <dgm:pt modelId="{48677321-5638-472B-9DCA-3037618BFE77}">
      <dgm:prSet phldrT="[Texto]" custT="1"/>
      <dgm:spPr/>
      <dgm:t>
        <a:bodyPr/>
        <a:lstStyle/>
        <a:p>
          <a:r>
            <a:rPr lang="pt-PT" sz="1400" dirty="0" err="1">
              <a:solidFill>
                <a:schemeClr val="bg1">
                  <a:lumMod val="65000"/>
                </a:schemeClr>
              </a:solidFill>
            </a:rPr>
            <a:t>Taxonomies</a:t>
          </a:r>
          <a:endParaRPr lang="pt-PT" sz="1400" dirty="0">
            <a:solidFill>
              <a:schemeClr val="bg1">
                <a:lumMod val="65000"/>
              </a:schemeClr>
            </a:solidFill>
          </a:endParaRPr>
        </a:p>
      </dgm:t>
    </dgm:pt>
    <dgm:pt modelId="{B9449328-2243-44EE-9BAA-4D31A6DC5562}" type="parTrans" cxnId="{1DA13B41-E6B6-4C5E-BEAA-BF1AD22AE55D}">
      <dgm:prSet/>
      <dgm:spPr/>
      <dgm:t>
        <a:bodyPr/>
        <a:lstStyle/>
        <a:p>
          <a:endParaRPr lang="pt-PT"/>
        </a:p>
      </dgm:t>
    </dgm:pt>
    <dgm:pt modelId="{42F599D4-8503-40E6-B323-7A66E29B9B01}" type="sibTrans" cxnId="{1DA13B41-E6B6-4C5E-BEAA-BF1AD22AE55D}">
      <dgm:prSet/>
      <dgm:spPr/>
      <dgm:t>
        <a:bodyPr/>
        <a:lstStyle/>
        <a:p>
          <a:endParaRPr lang="pt-PT"/>
        </a:p>
      </dgm:t>
    </dgm:pt>
    <dgm:pt modelId="{E79734DE-2692-42CF-9F7F-C1E472BDBB9B}">
      <dgm:prSet phldrT="[Texto]" custT="1"/>
      <dgm:spPr/>
      <dgm:t>
        <a:bodyPr/>
        <a:lstStyle/>
        <a:p>
          <a:r>
            <a:rPr lang="en-GB" sz="1200" u="none" dirty="0"/>
            <a:t>Blind Variation, Selective Retention (BVSR):</a:t>
          </a:r>
        </a:p>
        <a:p>
          <a:r>
            <a:rPr lang="en-GB" sz="1200" dirty="0"/>
            <a:t>production of solutions to a problem and evaluation each solution as useful/appropriate </a:t>
          </a:r>
          <a:endParaRPr lang="pt-PT" sz="1200" u="none" dirty="0"/>
        </a:p>
      </dgm:t>
    </dgm:pt>
    <dgm:pt modelId="{032EE38E-DDFE-4706-9EFB-D52748C23B14}" type="parTrans" cxnId="{F7A7D5EB-C6BB-419C-907E-2E48B1013C56}">
      <dgm:prSet/>
      <dgm:spPr/>
      <dgm:t>
        <a:bodyPr/>
        <a:lstStyle/>
        <a:p>
          <a:endParaRPr lang="pt-PT"/>
        </a:p>
      </dgm:t>
    </dgm:pt>
    <dgm:pt modelId="{747BDB3D-AE8A-4BCE-A74F-9358738AB4B9}" type="sibTrans" cxnId="{F7A7D5EB-C6BB-419C-907E-2E48B1013C56}">
      <dgm:prSet/>
      <dgm:spPr/>
      <dgm:t>
        <a:bodyPr/>
        <a:lstStyle/>
        <a:p>
          <a:endParaRPr lang="pt-PT"/>
        </a:p>
      </dgm:t>
    </dgm:pt>
    <dgm:pt modelId="{14A53607-8BC8-438C-AF0A-E3F3A025B182}">
      <dgm:prSet phldrT="[Texto]" custT="1"/>
      <dgm:spPr/>
      <dgm:t>
        <a:bodyPr/>
        <a:lstStyle/>
        <a:p>
          <a:r>
            <a:rPr lang="en-GB" sz="1200" u="none" dirty="0"/>
            <a:t>The Systems Model (SM):</a:t>
          </a:r>
        </a:p>
        <a:p>
          <a:r>
            <a:rPr lang="en-GB" sz="1200" dirty="0"/>
            <a:t>resulting “from system composed of three elements: a culture that contains symbolic rules, a person who brings novelty into the symbolic domain, and a field of experts who recognize and validate the innovation” (</a:t>
          </a:r>
          <a:r>
            <a:rPr lang="en-GB" sz="1200" dirty="0" err="1"/>
            <a:t>Csikszentmihalyi</a:t>
          </a:r>
          <a:r>
            <a:rPr lang="en-GB" sz="1200" dirty="0"/>
            <a:t>, 1996, cit. in Colin, 2017, p. 27)</a:t>
          </a:r>
          <a:endParaRPr lang="pt-PT" sz="1200" u="none" dirty="0"/>
        </a:p>
      </dgm:t>
    </dgm:pt>
    <dgm:pt modelId="{FC1122D9-A307-456F-8682-C24A10EEDBFC}" type="parTrans" cxnId="{BFBE136C-8595-4E2F-94F3-5D87C21159A1}">
      <dgm:prSet/>
      <dgm:spPr/>
      <dgm:t>
        <a:bodyPr/>
        <a:lstStyle/>
        <a:p>
          <a:endParaRPr lang="pt-PT"/>
        </a:p>
      </dgm:t>
    </dgm:pt>
    <dgm:pt modelId="{82B2BFCF-0BE3-458A-8834-A22CBB080FA1}" type="sibTrans" cxnId="{BFBE136C-8595-4E2F-94F3-5D87C21159A1}">
      <dgm:prSet/>
      <dgm:spPr/>
      <dgm:t>
        <a:bodyPr/>
        <a:lstStyle/>
        <a:p>
          <a:endParaRPr lang="pt-PT"/>
        </a:p>
      </dgm:t>
    </dgm:pt>
    <dgm:pt modelId="{866A985E-BB49-4CC0-B1CB-CF08B055965D}" type="pres">
      <dgm:prSet presAssocID="{E7842455-13A3-4BEE-A445-4968955E3338}" presName="diagram" presStyleCnt="0">
        <dgm:presLayoutVars>
          <dgm:chPref val="1"/>
          <dgm:dir/>
          <dgm:animOne val="branch"/>
          <dgm:animLvl val="lvl"/>
          <dgm:resizeHandles val="exact"/>
        </dgm:presLayoutVars>
      </dgm:prSet>
      <dgm:spPr/>
    </dgm:pt>
    <dgm:pt modelId="{865F9977-FFE1-465A-829F-669EBC16B470}" type="pres">
      <dgm:prSet presAssocID="{4A0E368D-77C2-408C-9C87-5C67540B39CD}" presName="root1" presStyleCnt="0"/>
      <dgm:spPr/>
    </dgm:pt>
    <dgm:pt modelId="{ABCFBF0A-5FA4-44AE-A7F4-BED3A6FE4E75}" type="pres">
      <dgm:prSet presAssocID="{4A0E368D-77C2-408C-9C87-5C67540B39CD}" presName="LevelOneTextNode" presStyleLbl="node0" presStyleIdx="0" presStyleCnt="1" custScaleX="316660" custScaleY="153579" custLinFactX="-100000" custLinFactNeighborX="-162660" custLinFactNeighborY="-24908">
        <dgm:presLayoutVars>
          <dgm:chPref val="3"/>
        </dgm:presLayoutVars>
      </dgm:prSet>
      <dgm:spPr/>
    </dgm:pt>
    <dgm:pt modelId="{D1F2086B-D074-4E13-9086-3C00086900E7}" type="pres">
      <dgm:prSet presAssocID="{4A0E368D-77C2-408C-9C87-5C67540B39CD}" presName="level2hierChild" presStyleCnt="0"/>
      <dgm:spPr/>
    </dgm:pt>
    <dgm:pt modelId="{40BC9BB1-E8D0-44CD-A39E-8DD800AD0004}" type="pres">
      <dgm:prSet presAssocID="{26BC941C-8041-4984-A2FA-507762289411}" presName="conn2-1" presStyleLbl="parChTrans1D2" presStyleIdx="0" presStyleCnt="2"/>
      <dgm:spPr/>
    </dgm:pt>
    <dgm:pt modelId="{B430DEDD-156C-48BE-ADC9-D2D416828E69}" type="pres">
      <dgm:prSet presAssocID="{26BC941C-8041-4984-A2FA-507762289411}" presName="connTx" presStyleLbl="parChTrans1D2" presStyleIdx="0" presStyleCnt="2"/>
      <dgm:spPr/>
    </dgm:pt>
    <dgm:pt modelId="{5B649B3C-2DF6-4432-AEA3-F4A5D27959D5}" type="pres">
      <dgm:prSet presAssocID="{581AE066-C604-4AF0-9D0B-68D2E7FFFA56}" presName="root2" presStyleCnt="0"/>
      <dgm:spPr/>
    </dgm:pt>
    <dgm:pt modelId="{9A47FE0A-BC7C-4B8F-A381-3B474CC83516}" type="pres">
      <dgm:prSet presAssocID="{581AE066-C604-4AF0-9D0B-68D2E7FFFA56}" presName="LevelTwoTextNode" presStyleLbl="node2" presStyleIdx="0" presStyleCnt="2" custScaleX="157831" custScaleY="145103" custLinFactX="-80732" custLinFactY="-39933" custLinFactNeighborX="-100000" custLinFactNeighborY="-100000">
        <dgm:presLayoutVars>
          <dgm:chPref val="3"/>
        </dgm:presLayoutVars>
      </dgm:prSet>
      <dgm:spPr/>
    </dgm:pt>
    <dgm:pt modelId="{32AA757A-7270-4EFA-84F1-C68BB26C81F6}" type="pres">
      <dgm:prSet presAssocID="{581AE066-C604-4AF0-9D0B-68D2E7FFFA56}" presName="level3hierChild" presStyleCnt="0"/>
      <dgm:spPr/>
    </dgm:pt>
    <dgm:pt modelId="{41828C99-49F2-49F9-9375-310DE3CD66E6}" type="pres">
      <dgm:prSet presAssocID="{E3276BDE-104C-4423-81DA-6A55CF7F096F}" presName="conn2-1" presStyleLbl="parChTrans1D3" presStyleIdx="0" presStyleCnt="4"/>
      <dgm:spPr/>
    </dgm:pt>
    <dgm:pt modelId="{2DCFF0F4-6404-4316-86CB-41505CA06AC9}" type="pres">
      <dgm:prSet presAssocID="{E3276BDE-104C-4423-81DA-6A55CF7F096F}" presName="connTx" presStyleLbl="parChTrans1D3" presStyleIdx="0" presStyleCnt="4"/>
      <dgm:spPr/>
    </dgm:pt>
    <dgm:pt modelId="{F8D67CB7-642E-4EAE-BA4E-F170BED53CB4}" type="pres">
      <dgm:prSet presAssocID="{216E2532-6845-4DBB-9189-8154600D802A}" presName="root2" presStyleCnt="0"/>
      <dgm:spPr/>
    </dgm:pt>
    <dgm:pt modelId="{7F1C1F75-C235-4C07-B353-3B9ED4CA18F8}" type="pres">
      <dgm:prSet presAssocID="{216E2532-6845-4DBB-9189-8154600D802A}" presName="LevelTwoTextNode" presStyleLbl="node3" presStyleIdx="0" presStyleCnt="4" custScaleX="318943" custScaleY="408086">
        <dgm:presLayoutVars>
          <dgm:chPref val="3"/>
        </dgm:presLayoutVars>
      </dgm:prSet>
      <dgm:spPr/>
    </dgm:pt>
    <dgm:pt modelId="{0F800EB2-5185-4248-933B-554E73CF718C}" type="pres">
      <dgm:prSet presAssocID="{216E2532-6845-4DBB-9189-8154600D802A}" presName="level3hierChild" presStyleCnt="0"/>
      <dgm:spPr/>
    </dgm:pt>
    <dgm:pt modelId="{B545A63F-56A8-4C12-9DED-869149448216}" type="pres">
      <dgm:prSet presAssocID="{88F4BEF3-4B1C-44AD-BAD3-1FFB10FC66DF}" presName="conn2-1" presStyleLbl="parChTrans1D3" presStyleIdx="1" presStyleCnt="4"/>
      <dgm:spPr/>
    </dgm:pt>
    <dgm:pt modelId="{96F8F1F1-A62B-4180-A539-D382B5E8FEB0}" type="pres">
      <dgm:prSet presAssocID="{88F4BEF3-4B1C-44AD-BAD3-1FFB10FC66DF}" presName="connTx" presStyleLbl="parChTrans1D3" presStyleIdx="1" presStyleCnt="4"/>
      <dgm:spPr/>
    </dgm:pt>
    <dgm:pt modelId="{67BBD936-5E29-4C4D-9894-978CC90D478C}" type="pres">
      <dgm:prSet presAssocID="{5DED8DE9-1C71-4019-839F-7F57DE8E55EA}" presName="root2" presStyleCnt="0"/>
      <dgm:spPr/>
    </dgm:pt>
    <dgm:pt modelId="{277DB5C6-5194-4768-BE40-26117FD68F1A}" type="pres">
      <dgm:prSet presAssocID="{5DED8DE9-1C71-4019-839F-7F57DE8E55EA}" presName="LevelTwoTextNode" presStyleLbl="node3" presStyleIdx="1" presStyleCnt="4" custScaleX="345120" custScaleY="366992" custLinFactX="105895" custLinFactNeighborX="200000" custLinFactNeighborY="16024">
        <dgm:presLayoutVars>
          <dgm:chPref val="3"/>
        </dgm:presLayoutVars>
      </dgm:prSet>
      <dgm:spPr/>
    </dgm:pt>
    <dgm:pt modelId="{7F1E78D6-36BF-4EA6-9A78-DACBDED754DE}" type="pres">
      <dgm:prSet presAssocID="{5DED8DE9-1C71-4019-839F-7F57DE8E55EA}" presName="level3hierChild" presStyleCnt="0"/>
      <dgm:spPr/>
    </dgm:pt>
    <dgm:pt modelId="{D086979B-4BEC-4ECD-911B-9201BCDA981C}" type="pres">
      <dgm:prSet presAssocID="{032EE38E-DDFE-4706-9EFB-D52748C23B14}" presName="conn2-1" presStyleLbl="parChTrans1D3" presStyleIdx="2" presStyleCnt="4"/>
      <dgm:spPr/>
    </dgm:pt>
    <dgm:pt modelId="{663081D3-0954-4034-AAF1-E5B5D2E47026}" type="pres">
      <dgm:prSet presAssocID="{032EE38E-DDFE-4706-9EFB-D52748C23B14}" presName="connTx" presStyleLbl="parChTrans1D3" presStyleIdx="2" presStyleCnt="4"/>
      <dgm:spPr/>
    </dgm:pt>
    <dgm:pt modelId="{FF1004AC-B3B0-47F8-8022-BA3F80B1596D}" type="pres">
      <dgm:prSet presAssocID="{E79734DE-2692-42CF-9F7F-C1E472BDBB9B}" presName="root2" presStyleCnt="0"/>
      <dgm:spPr/>
    </dgm:pt>
    <dgm:pt modelId="{F998DF80-4342-4DF0-825F-5BA581235DDC}" type="pres">
      <dgm:prSet presAssocID="{E79734DE-2692-42CF-9F7F-C1E472BDBB9B}" presName="LevelTwoTextNode" presStyleLbl="node3" presStyleIdx="2" presStyleCnt="4" custScaleX="303778" custScaleY="414577">
        <dgm:presLayoutVars>
          <dgm:chPref val="3"/>
        </dgm:presLayoutVars>
      </dgm:prSet>
      <dgm:spPr/>
    </dgm:pt>
    <dgm:pt modelId="{FCB06AFC-CA82-4489-96F5-09801D2193FE}" type="pres">
      <dgm:prSet presAssocID="{E79734DE-2692-42CF-9F7F-C1E472BDBB9B}" presName="level3hierChild" presStyleCnt="0"/>
      <dgm:spPr/>
    </dgm:pt>
    <dgm:pt modelId="{35F3D198-0FAE-415B-AFB2-DECC05110F5C}" type="pres">
      <dgm:prSet presAssocID="{FC1122D9-A307-456F-8682-C24A10EEDBFC}" presName="conn2-1" presStyleLbl="parChTrans1D3" presStyleIdx="3" presStyleCnt="4"/>
      <dgm:spPr/>
    </dgm:pt>
    <dgm:pt modelId="{1CB3A715-96FF-4F09-9A7B-6968128C16EC}" type="pres">
      <dgm:prSet presAssocID="{FC1122D9-A307-456F-8682-C24A10EEDBFC}" presName="connTx" presStyleLbl="parChTrans1D3" presStyleIdx="3" presStyleCnt="4"/>
      <dgm:spPr/>
    </dgm:pt>
    <dgm:pt modelId="{26A3E44F-6977-4E22-B58A-438F57667C27}" type="pres">
      <dgm:prSet presAssocID="{14A53607-8BC8-438C-AF0A-E3F3A025B182}" presName="root2" presStyleCnt="0"/>
      <dgm:spPr/>
    </dgm:pt>
    <dgm:pt modelId="{652157A7-9D2A-482B-80A1-90AF83DB1E7E}" type="pres">
      <dgm:prSet presAssocID="{14A53607-8BC8-438C-AF0A-E3F3A025B182}" presName="LevelTwoTextNode" presStyleLbl="node3" presStyleIdx="3" presStyleCnt="4" custScaleX="349237" custScaleY="502860" custLinFactX="100000" custLinFactNeighborX="135193" custLinFactNeighborY="-8">
        <dgm:presLayoutVars>
          <dgm:chPref val="3"/>
        </dgm:presLayoutVars>
      </dgm:prSet>
      <dgm:spPr/>
    </dgm:pt>
    <dgm:pt modelId="{DB1CBE95-60AA-4C17-B1F8-A71E90E54B02}" type="pres">
      <dgm:prSet presAssocID="{14A53607-8BC8-438C-AF0A-E3F3A025B182}" presName="level3hierChild" presStyleCnt="0"/>
      <dgm:spPr/>
    </dgm:pt>
    <dgm:pt modelId="{9A407347-34DA-490F-85FE-08A989A94B18}" type="pres">
      <dgm:prSet presAssocID="{B9449328-2243-44EE-9BAA-4D31A6DC5562}" presName="conn2-1" presStyleLbl="parChTrans1D2" presStyleIdx="1" presStyleCnt="2"/>
      <dgm:spPr/>
    </dgm:pt>
    <dgm:pt modelId="{E4C6716E-FD53-4F16-84F1-8CAAABE627DF}" type="pres">
      <dgm:prSet presAssocID="{B9449328-2243-44EE-9BAA-4D31A6DC5562}" presName="connTx" presStyleLbl="parChTrans1D2" presStyleIdx="1" presStyleCnt="2"/>
      <dgm:spPr/>
    </dgm:pt>
    <dgm:pt modelId="{9CBF3DA1-00A4-4D1C-B40B-6C234AB1E2F8}" type="pres">
      <dgm:prSet presAssocID="{48677321-5638-472B-9DCA-3037618BFE77}" presName="root2" presStyleCnt="0"/>
      <dgm:spPr/>
    </dgm:pt>
    <dgm:pt modelId="{2D9578EB-EC5A-4C04-8729-5CBB63807610}" type="pres">
      <dgm:prSet presAssocID="{48677321-5638-472B-9DCA-3037618BFE77}" presName="LevelTwoTextNode" presStyleLbl="node2" presStyleIdx="1" presStyleCnt="2" custScaleX="159198" custScaleY="119473" custLinFactX="-82264" custLinFactY="48934" custLinFactNeighborX="-100000" custLinFactNeighborY="100000">
        <dgm:presLayoutVars>
          <dgm:chPref val="3"/>
        </dgm:presLayoutVars>
      </dgm:prSet>
      <dgm:spPr/>
    </dgm:pt>
    <dgm:pt modelId="{C8BD624D-9C98-447E-8FCE-FD35A7C6FBF5}" type="pres">
      <dgm:prSet presAssocID="{48677321-5638-472B-9DCA-3037618BFE77}" presName="level3hierChild" presStyleCnt="0"/>
      <dgm:spPr/>
    </dgm:pt>
  </dgm:ptLst>
  <dgm:cxnLst>
    <dgm:cxn modelId="{47631801-6E5E-40C8-A5F3-67B5372038C2}" type="presOf" srcId="{E79734DE-2692-42CF-9F7F-C1E472BDBB9B}" destId="{F998DF80-4342-4DF0-825F-5BA581235DDC}" srcOrd="0" destOrd="0" presId="urn:microsoft.com/office/officeart/2005/8/layout/hierarchy2"/>
    <dgm:cxn modelId="{30F6E40E-133D-4228-9E55-6EA031EE50B5}" type="presOf" srcId="{26BC941C-8041-4984-A2FA-507762289411}" destId="{B430DEDD-156C-48BE-ADC9-D2D416828E69}" srcOrd="1" destOrd="0" presId="urn:microsoft.com/office/officeart/2005/8/layout/hierarchy2"/>
    <dgm:cxn modelId="{0942B014-A0F5-43A0-8961-4D9A3B0E16CE}" type="presOf" srcId="{032EE38E-DDFE-4706-9EFB-D52748C23B14}" destId="{663081D3-0954-4034-AAF1-E5B5D2E47026}" srcOrd="1" destOrd="0" presId="urn:microsoft.com/office/officeart/2005/8/layout/hierarchy2"/>
    <dgm:cxn modelId="{6BF64F1D-535F-48C0-827A-7847B06D7EB5}" type="presOf" srcId="{B9449328-2243-44EE-9BAA-4D31A6DC5562}" destId="{E4C6716E-FD53-4F16-84F1-8CAAABE627DF}" srcOrd="1" destOrd="0" presId="urn:microsoft.com/office/officeart/2005/8/layout/hierarchy2"/>
    <dgm:cxn modelId="{83536227-941C-4941-9AD2-C3FB86D55345}" type="presOf" srcId="{88F4BEF3-4B1C-44AD-BAD3-1FFB10FC66DF}" destId="{96F8F1F1-A62B-4180-A539-D382B5E8FEB0}" srcOrd="1" destOrd="0" presId="urn:microsoft.com/office/officeart/2005/8/layout/hierarchy2"/>
    <dgm:cxn modelId="{6D5EED32-C0D2-47A1-AF1F-DB89692B9910}" srcId="{581AE066-C604-4AF0-9D0B-68D2E7FFFA56}" destId="{5DED8DE9-1C71-4019-839F-7F57DE8E55EA}" srcOrd="1" destOrd="0" parTransId="{88F4BEF3-4B1C-44AD-BAD3-1FFB10FC66DF}" sibTransId="{E0CBBD85-87BC-46A5-AB68-E0EB322E3FF6}"/>
    <dgm:cxn modelId="{E662F93B-3613-40F7-9D2F-77AEEA15B879}" srcId="{4A0E368D-77C2-408C-9C87-5C67540B39CD}" destId="{581AE066-C604-4AF0-9D0B-68D2E7FFFA56}" srcOrd="0" destOrd="0" parTransId="{26BC941C-8041-4984-A2FA-507762289411}" sibTransId="{03E20CF3-F287-43CD-84DC-8531916416A9}"/>
    <dgm:cxn modelId="{7BBE455F-E7A0-49AB-A033-6199BA990854}" srcId="{581AE066-C604-4AF0-9D0B-68D2E7FFFA56}" destId="{216E2532-6845-4DBB-9189-8154600D802A}" srcOrd="0" destOrd="0" parTransId="{E3276BDE-104C-4423-81DA-6A55CF7F096F}" sibTransId="{89E88A3F-6CB9-4BED-942B-D3BB8ED4046D}"/>
    <dgm:cxn modelId="{1DA13B41-E6B6-4C5E-BEAA-BF1AD22AE55D}" srcId="{4A0E368D-77C2-408C-9C87-5C67540B39CD}" destId="{48677321-5638-472B-9DCA-3037618BFE77}" srcOrd="1" destOrd="0" parTransId="{B9449328-2243-44EE-9BAA-4D31A6DC5562}" sibTransId="{42F599D4-8503-40E6-B323-7A66E29B9B01}"/>
    <dgm:cxn modelId="{BFBE136C-8595-4E2F-94F3-5D87C21159A1}" srcId="{581AE066-C604-4AF0-9D0B-68D2E7FFFA56}" destId="{14A53607-8BC8-438C-AF0A-E3F3A025B182}" srcOrd="3" destOrd="0" parTransId="{FC1122D9-A307-456F-8682-C24A10EEDBFC}" sibTransId="{82B2BFCF-0BE3-458A-8834-A22CBB080FA1}"/>
    <dgm:cxn modelId="{F2AAFC4E-D0B5-4532-A6A0-A02477319FCB}" type="presOf" srcId="{4A0E368D-77C2-408C-9C87-5C67540B39CD}" destId="{ABCFBF0A-5FA4-44AE-A7F4-BED3A6FE4E75}" srcOrd="0" destOrd="0" presId="urn:microsoft.com/office/officeart/2005/8/layout/hierarchy2"/>
    <dgm:cxn modelId="{6F1DC358-E80C-4C3D-95E9-2D8A51D5B199}" type="presOf" srcId="{FC1122D9-A307-456F-8682-C24A10EEDBFC}" destId="{35F3D198-0FAE-415B-AFB2-DECC05110F5C}" srcOrd="0" destOrd="0" presId="urn:microsoft.com/office/officeart/2005/8/layout/hierarchy2"/>
    <dgm:cxn modelId="{E2BFFA85-61F8-424C-B755-ED6821D58758}" srcId="{E7842455-13A3-4BEE-A445-4968955E3338}" destId="{4A0E368D-77C2-408C-9C87-5C67540B39CD}" srcOrd="0" destOrd="0" parTransId="{338E8D2D-576C-4F7B-BEF9-C79566FA72A4}" sibTransId="{51FBB20D-9A7D-4C85-BDF5-B344C39A96AF}"/>
    <dgm:cxn modelId="{DAF70E8D-D5B4-4A5F-8CA9-D5F241B0EFE9}" type="presOf" srcId="{26BC941C-8041-4984-A2FA-507762289411}" destId="{40BC9BB1-E8D0-44CD-A39E-8DD800AD0004}" srcOrd="0" destOrd="0" presId="urn:microsoft.com/office/officeart/2005/8/layout/hierarchy2"/>
    <dgm:cxn modelId="{9D843690-719C-4F15-900F-A06E80C7F735}" type="presOf" srcId="{216E2532-6845-4DBB-9189-8154600D802A}" destId="{7F1C1F75-C235-4C07-B353-3B9ED4CA18F8}" srcOrd="0" destOrd="0" presId="urn:microsoft.com/office/officeart/2005/8/layout/hierarchy2"/>
    <dgm:cxn modelId="{50D8AD94-F1FF-41DE-9865-C84D6F5EE238}" type="presOf" srcId="{581AE066-C604-4AF0-9D0B-68D2E7FFFA56}" destId="{9A47FE0A-BC7C-4B8F-A381-3B474CC83516}" srcOrd="0" destOrd="0" presId="urn:microsoft.com/office/officeart/2005/8/layout/hierarchy2"/>
    <dgm:cxn modelId="{6576A098-5006-4C1C-90CF-5BFAF291014F}" type="presOf" srcId="{E3276BDE-104C-4423-81DA-6A55CF7F096F}" destId="{2DCFF0F4-6404-4316-86CB-41505CA06AC9}" srcOrd="1" destOrd="0" presId="urn:microsoft.com/office/officeart/2005/8/layout/hierarchy2"/>
    <dgm:cxn modelId="{D3E8C6AF-146C-4911-910B-4F46A06A7D72}" type="presOf" srcId="{B9449328-2243-44EE-9BAA-4D31A6DC5562}" destId="{9A407347-34DA-490F-85FE-08A989A94B18}" srcOrd="0" destOrd="0" presId="urn:microsoft.com/office/officeart/2005/8/layout/hierarchy2"/>
    <dgm:cxn modelId="{335F9FCA-D14E-4113-BE1F-53279882FD2B}" type="presOf" srcId="{88F4BEF3-4B1C-44AD-BAD3-1FFB10FC66DF}" destId="{B545A63F-56A8-4C12-9DED-869149448216}" srcOrd="0" destOrd="0" presId="urn:microsoft.com/office/officeart/2005/8/layout/hierarchy2"/>
    <dgm:cxn modelId="{3D18C7CD-BCCE-41C5-AFA3-B814A914544D}" type="presOf" srcId="{E3276BDE-104C-4423-81DA-6A55CF7F096F}" destId="{41828C99-49F2-49F9-9375-310DE3CD66E6}" srcOrd="0" destOrd="0" presId="urn:microsoft.com/office/officeart/2005/8/layout/hierarchy2"/>
    <dgm:cxn modelId="{EECAE4CE-6DC4-4455-A17F-8C028B884F17}" type="presOf" srcId="{48677321-5638-472B-9DCA-3037618BFE77}" destId="{2D9578EB-EC5A-4C04-8729-5CBB63807610}" srcOrd="0" destOrd="0" presId="urn:microsoft.com/office/officeart/2005/8/layout/hierarchy2"/>
    <dgm:cxn modelId="{510FE9D6-4F2F-4CB1-95FC-6C17591B8BFA}" type="presOf" srcId="{E7842455-13A3-4BEE-A445-4968955E3338}" destId="{866A985E-BB49-4CC0-B1CB-CF08B055965D}" srcOrd="0" destOrd="0" presId="urn:microsoft.com/office/officeart/2005/8/layout/hierarchy2"/>
    <dgm:cxn modelId="{DE82BCD8-035C-40DC-84B0-0EAB143BE8CA}" type="presOf" srcId="{5DED8DE9-1C71-4019-839F-7F57DE8E55EA}" destId="{277DB5C6-5194-4768-BE40-26117FD68F1A}" srcOrd="0" destOrd="0" presId="urn:microsoft.com/office/officeart/2005/8/layout/hierarchy2"/>
    <dgm:cxn modelId="{7C5B03DD-9DBF-4C53-BEC8-FDCF2F2D2470}" type="presOf" srcId="{032EE38E-DDFE-4706-9EFB-D52748C23B14}" destId="{D086979B-4BEC-4ECD-911B-9201BCDA981C}" srcOrd="0" destOrd="0" presId="urn:microsoft.com/office/officeart/2005/8/layout/hierarchy2"/>
    <dgm:cxn modelId="{F7A7D5EB-C6BB-419C-907E-2E48B1013C56}" srcId="{581AE066-C604-4AF0-9D0B-68D2E7FFFA56}" destId="{E79734DE-2692-42CF-9F7F-C1E472BDBB9B}" srcOrd="2" destOrd="0" parTransId="{032EE38E-DDFE-4706-9EFB-D52748C23B14}" sibTransId="{747BDB3D-AE8A-4BCE-A74F-9358738AB4B9}"/>
    <dgm:cxn modelId="{7BEE7EF0-E7F6-46F7-819A-B111D4E09F69}" type="presOf" srcId="{FC1122D9-A307-456F-8682-C24A10EEDBFC}" destId="{1CB3A715-96FF-4F09-9A7B-6968128C16EC}" srcOrd="1" destOrd="0" presId="urn:microsoft.com/office/officeart/2005/8/layout/hierarchy2"/>
    <dgm:cxn modelId="{FA1D7DF6-E4B3-4BF7-9C4B-74CCD09C686F}" type="presOf" srcId="{14A53607-8BC8-438C-AF0A-E3F3A025B182}" destId="{652157A7-9D2A-482B-80A1-90AF83DB1E7E}" srcOrd="0" destOrd="0" presId="urn:microsoft.com/office/officeart/2005/8/layout/hierarchy2"/>
    <dgm:cxn modelId="{834EDD3D-4F27-4955-B45C-DF79E35F403F}" type="presParOf" srcId="{866A985E-BB49-4CC0-B1CB-CF08B055965D}" destId="{865F9977-FFE1-465A-829F-669EBC16B470}" srcOrd="0" destOrd="0" presId="urn:microsoft.com/office/officeart/2005/8/layout/hierarchy2"/>
    <dgm:cxn modelId="{7A00189D-1D88-495C-830A-CAE8EAEBC8C8}" type="presParOf" srcId="{865F9977-FFE1-465A-829F-669EBC16B470}" destId="{ABCFBF0A-5FA4-44AE-A7F4-BED3A6FE4E75}" srcOrd="0" destOrd="0" presId="urn:microsoft.com/office/officeart/2005/8/layout/hierarchy2"/>
    <dgm:cxn modelId="{66A34C67-9F70-48D1-BCC3-9C660D589B9B}" type="presParOf" srcId="{865F9977-FFE1-465A-829F-669EBC16B470}" destId="{D1F2086B-D074-4E13-9086-3C00086900E7}" srcOrd="1" destOrd="0" presId="urn:microsoft.com/office/officeart/2005/8/layout/hierarchy2"/>
    <dgm:cxn modelId="{E84B1106-6A62-495F-93FF-8BD134CDAE9A}" type="presParOf" srcId="{D1F2086B-D074-4E13-9086-3C00086900E7}" destId="{40BC9BB1-E8D0-44CD-A39E-8DD800AD0004}" srcOrd="0" destOrd="0" presId="urn:microsoft.com/office/officeart/2005/8/layout/hierarchy2"/>
    <dgm:cxn modelId="{466E73F6-E45C-43FF-BA6A-745EC58C462B}" type="presParOf" srcId="{40BC9BB1-E8D0-44CD-A39E-8DD800AD0004}" destId="{B430DEDD-156C-48BE-ADC9-D2D416828E69}" srcOrd="0" destOrd="0" presId="urn:microsoft.com/office/officeart/2005/8/layout/hierarchy2"/>
    <dgm:cxn modelId="{055D88EA-C105-478E-8727-47C51F134421}" type="presParOf" srcId="{D1F2086B-D074-4E13-9086-3C00086900E7}" destId="{5B649B3C-2DF6-4432-AEA3-F4A5D27959D5}" srcOrd="1" destOrd="0" presId="urn:microsoft.com/office/officeart/2005/8/layout/hierarchy2"/>
    <dgm:cxn modelId="{CF657C76-517D-42CD-A7ED-FCEE38368FC6}" type="presParOf" srcId="{5B649B3C-2DF6-4432-AEA3-F4A5D27959D5}" destId="{9A47FE0A-BC7C-4B8F-A381-3B474CC83516}" srcOrd="0" destOrd="0" presId="urn:microsoft.com/office/officeart/2005/8/layout/hierarchy2"/>
    <dgm:cxn modelId="{05D385CF-CC8E-4BCF-9B2D-11C94077DCD1}" type="presParOf" srcId="{5B649B3C-2DF6-4432-AEA3-F4A5D27959D5}" destId="{32AA757A-7270-4EFA-84F1-C68BB26C81F6}" srcOrd="1" destOrd="0" presId="urn:microsoft.com/office/officeart/2005/8/layout/hierarchy2"/>
    <dgm:cxn modelId="{60ABD19C-F517-4556-A2D7-C2F98C6F68AC}" type="presParOf" srcId="{32AA757A-7270-4EFA-84F1-C68BB26C81F6}" destId="{41828C99-49F2-49F9-9375-310DE3CD66E6}" srcOrd="0" destOrd="0" presId="urn:microsoft.com/office/officeart/2005/8/layout/hierarchy2"/>
    <dgm:cxn modelId="{A2D08DF0-EC40-4951-8649-745FC4E863E5}" type="presParOf" srcId="{41828C99-49F2-49F9-9375-310DE3CD66E6}" destId="{2DCFF0F4-6404-4316-86CB-41505CA06AC9}" srcOrd="0" destOrd="0" presId="urn:microsoft.com/office/officeart/2005/8/layout/hierarchy2"/>
    <dgm:cxn modelId="{1F5B5648-B13F-492E-A9E3-A1C87711CC91}" type="presParOf" srcId="{32AA757A-7270-4EFA-84F1-C68BB26C81F6}" destId="{F8D67CB7-642E-4EAE-BA4E-F170BED53CB4}" srcOrd="1" destOrd="0" presId="urn:microsoft.com/office/officeart/2005/8/layout/hierarchy2"/>
    <dgm:cxn modelId="{F57A084D-848B-4C1D-A976-0A0ADB820922}" type="presParOf" srcId="{F8D67CB7-642E-4EAE-BA4E-F170BED53CB4}" destId="{7F1C1F75-C235-4C07-B353-3B9ED4CA18F8}" srcOrd="0" destOrd="0" presId="urn:microsoft.com/office/officeart/2005/8/layout/hierarchy2"/>
    <dgm:cxn modelId="{A75E69C9-27C8-4BEB-9BA0-2B24B2B707F3}" type="presParOf" srcId="{F8D67CB7-642E-4EAE-BA4E-F170BED53CB4}" destId="{0F800EB2-5185-4248-933B-554E73CF718C}" srcOrd="1" destOrd="0" presId="urn:microsoft.com/office/officeart/2005/8/layout/hierarchy2"/>
    <dgm:cxn modelId="{CBC6DDC2-086E-4309-BCDB-954A5F0E2AE4}" type="presParOf" srcId="{32AA757A-7270-4EFA-84F1-C68BB26C81F6}" destId="{B545A63F-56A8-4C12-9DED-869149448216}" srcOrd="2" destOrd="0" presId="urn:microsoft.com/office/officeart/2005/8/layout/hierarchy2"/>
    <dgm:cxn modelId="{70F9FF69-5E3B-42E6-BA5D-0B612822FDFE}" type="presParOf" srcId="{B545A63F-56A8-4C12-9DED-869149448216}" destId="{96F8F1F1-A62B-4180-A539-D382B5E8FEB0}" srcOrd="0" destOrd="0" presId="urn:microsoft.com/office/officeart/2005/8/layout/hierarchy2"/>
    <dgm:cxn modelId="{91167F61-8072-410F-A471-F838BD06DA23}" type="presParOf" srcId="{32AA757A-7270-4EFA-84F1-C68BB26C81F6}" destId="{67BBD936-5E29-4C4D-9894-978CC90D478C}" srcOrd="3" destOrd="0" presId="urn:microsoft.com/office/officeart/2005/8/layout/hierarchy2"/>
    <dgm:cxn modelId="{FB54109C-139B-4876-9402-7F389A950855}" type="presParOf" srcId="{67BBD936-5E29-4C4D-9894-978CC90D478C}" destId="{277DB5C6-5194-4768-BE40-26117FD68F1A}" srcOrd="0" destOrd="0" presId="urn:microsoft.com/office/officeart/2005/8/layout/hierarchy2"/>
    <dgm:cxn modelId="{2391212F-F983-4428-864D-F89BD9A9B984}" type="presParOf" srcId="{67BBD936-5E29-4C4D-9894-978CC90D478C}" destId="{7F1E78D6-36BF-4EA6-9A78-DACBDED754DE}" srcOrd="1" destOrd="0" presId="urn:microsoft.com/office/officeart/2005/8/layout/hierarchy2"/>
    <dgm:cxn modelId="{9E2049D6-3228-4195-B664-51979C93D6E2}" type="presParOf" srcId="{32AA757A-7270-4EFA-84F1-C68BB26C81F6}" destId="{D086979B-4BEC-4ECD-911B-9201BCDA981C}" srcOrd="4" destOrd="0" presId="urn:microsoft.com/office/officeart/2005/8/layout/hierarchy2"/>
    <dgm:cxn modelId="{B648ED3F-DFB0-447A-99E2-FFC0E05CB45A}" type="presParOf" srcId="{D086979B-4BEC-4ECD-911B-9201BCDA981C}" destId="{663081D3-0954-4034-AAF1-E5B5D2E47026}" srcOrd="0" destOrd="0" presId="urn:microsoft.com/office/officeart/2005/8/layout/hierarchy2"/>
    <dgm:cxn modelId="{1BB3E654-8B2C-4C6E-9B1F-5545BE054813}" type="presParOf" srcId="{32AA757A-7270-4EFA-84F1-C68BB26C81F6}" destId="{FF1004AC-B3B0-47F8-8022-BA3F80B1596D}" srcOrd="5" destOrd="0" presId="urn:microsoft.com/office/officeart/2005/8/layout/hierarchy2"/>
    <dgm:cxn modelId="{C61BDE49-D955-4948-8150-B5CEAF792EEC}" type="presParOf" srcId="{FF1004AC-B3B0-47F8-8022-BA3F80B1596D}" destId="{F998DF80-4342-4DF0-825F-5BA581235DDC}" srcOrd="0" destOrd="0" presId="urn:microsoft.com/office/officeart/2005/8/layout/hierarchy2"/>
    <dgm:cxn modelId="{2A908A01-1766-4E2E-91A7-411C36CF66E9}" type="presParOf" srcId="{FF1004AC-B3B0-47F8-8022-BA3F80B1596D}" destId="{FCB06AFC-CA82-4489-96F5-09801D2193FE}" srcOrd="1" destOrd="0" presId="urn:microsoft.com/office/officeart/2005/8/layout/hierarchy2"/>
    <dgm:cxn modelId="{44570670-F6A4-4D81-8ACA-41AE5A0FC3C5}" type="presParOf" srcId="{32AA757A-7270-4EFA-84F1-C68BB26C81F6}" destId="{35F3D198-0FAE-415B-AFB2-DECC05110F5C}" srcOrd="6" destOrd="0" presId="urn:microsoft.com/office/officeart/2005/8/layout/hierarchy2"/>
    <dgm:cxn modelId="{30FC3BCF-B18C-47DA-A0FF-79C86EBFDDE4}" type="presParOf" srcId="{35F3D198-0FAE-415B-AFB2-DECC05110F5C}" destId="{1CB3A715-96FF-4F09-9A7B-6968128C16EC}" srcOrd="0" destOrd="0" presId="urn:microsoft.com/office/officeart/2005/8/layout/hierarchy2"/>
    <dgm:cxn modelId="{2A0E3C50-FEB3-4821-8E7A-721091081471}" type="presParOf" srcId="{32AA757A-7270-4EFA-84F1-C68BB26C81F6}" destId="{26A3E44F-6977-4E22-B58A-438F57667C27}" srcOrd="7" destOrd="0" presId="urn:microsoft.com/office/officeart/2005/8/layout/hierarchy2"/>
    <dgm:cxn modelId="{1C15726A-3701-4205-A624-D07A19ECA391}" type="presParOf" srcId="{26A3E44F-6977-4E22-B58A-438F57667C27}" destId="{652157A7-9D2A-482B-80A1-90AF83DB1E7E}" srcOrd="0" destOrd="0" presId="urn:microsoft.com/office/officeart/2005/8/layout/hierarchy2"/>
    <dgm:cxn modelId="{533C26A2-1BE0-4F80-A0F5-CF55492C0E4A}" type="presParOf" srcId="{26A3E44F-6977-4E22-B58A-438F57667C27}" destId="{DB1CBE95-60AA-4C17-B1F8-A71E90E54B02}" srcOrd="1" destOrd="0" presId="urn:microsoft.com/office/officeart/2005/8/layout/hierarchy2"/>
    <dgm:cxn modelId="{59A66DA2-2E4B-4175-A81D-8976F7F4542E}" type="presParOf" srcId="{D1F2086B-D074-4E13-9086-3C00086900E7}" destId="{9A407347-34DA-490F-85FE-08A989A94B18}" srcOrd="2" destOrd="0" presId="urn:microsoft.com/office/officeart/2005/8/layout/hierarchy2"/>
    <dgm:cxn modelId="{0B6C9377-E0AF-4144-8FF2-9F8DCF83D4D6}" type="presParOf" srcId="{9A407347-34DA-490F-85FE-08A989A94B18}" destId="{E4C6716E-FD53-4F16-84F1-8CAAABE627DF}" srcOrd="0" destOrd="0" presId="urn:microsoft.com/office/officeart/2005/8/layout/hierarchy2"/>
    <dgm:cxn modelId="{60E11CF8-9DE3-4F6A-B4AF-59CDF5A83074}" type="presParOf" srcId="{D1F2086B-D074-4E13-9086-3C00086900E7}" destId="{9CBF3DA1-00A4-4D1C-B40B-6C234AB1E2F8}" srcOrd="3" destOrd="0" presId="urn:microsoft.com/office/officeart/2005/8/layout/hierarchy2"/>
    <dgm:cxn modelId="{585573FA-9247-4527-B49A-00C92C8CB7F5}" type="presParOf" srcId="{9CBF3DA1-00A4-4D1C-B40B-6C234AB1E2F8}" destId="{2D9578EB-EC5A-4C04-8729-5CBB63807610}" srcOrd="0" destOrd="0" presId="urn:microsoft.com/office/officeart/2005/8/layout/hierarchy2"/>
    <dgm:cxn modelId="{A251AA0F-08EB-4E20-A2F3-2885B60F64C7}" type="presParOf" srcId="{9CBF3DA1-00A4-4D1C-B40B-6C234AB1E2F8}" destId="{C8BD624D-9C98-447E-8FCE-FD35A7C6FBF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842455-13A3-4BEE-A445-4968955E333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PT"/>
        </a:p>
      </dgm:t>
    </dgm:pt>
    <dgm:pt modelId="{4A0E368D-77C2-408C-9C87-5C67540B39CD}">
      <dgm:prSet phldrT="[Texto]" custT="1"/>
      <dgm:spPr/>
      <dgm:t>
        <a:bodyPr/>
        <a:lstStyle/>
        <a:p>
          <a:r>
            <a:rPr lang="pt-PT" sz="4400" dirty="0" err="1"/>
            <a:t>creativity</a:t>
          </a:r>
          <a:endParaRPr lang="pt-PT" sz="4400" dirty="0"/>
        </a:p>
      </dgm:t>
    </dgm:pt>
    <dgm:pt modelId="{338E8D2D-576C-4F7B-BEF9-C79566FA72A4}" type="parTrans" cxnId="{E2BFFA85-61F8-424C-B755-ED6821D58758}">
      <dgm:prSet/>
      <dgm:spPr/>
      <dgm:t>
        <a:bodyPr/>
        <a:lstStyle/>
        <a:p>
          <a:endParaRPr lang="pt-PT"/>
        </a:p>
      </dgm:t>
    </dgm:pt>
    <dgm:pt modelId="{51FBB20D-9A7D-4C85-BDF5-B344C39A96AF}" type="sibTrans" cxnId="{E2BFFA85-61F8-424C-B755-ED6821D58758}">
      <dgm:prSet/>
      <dgm:spPr/>
      <dgm:t>
        <a:bodyPr/>
        <a:lstStyle/>
        <a:p>
          <a:endParaRPr lang="pt-PT"/>
        </a:p>
      </dgm:t>
    </dgm:pt>
    <dgm:pt modelId="{581AE066-C604-4AF0-9D0B-68D2E7FFFA56}">
      <dgm:prSet phldrT="[Texto]" custT="1"/>
      <dgm:spPr/>
      <dgm:t>
        <a:bodyPr/>
        <a:lstStyle/>
        <a:p>
          <a:pPr>
            <a:lnSpc>
              <a:spcPct val="100000"/>
            </a:lnSpc>
            <a:spcAft>
              <a:spcPts val="0"/>
            </a:spcAft>
          </a:pPr>
          <a:r>
            <a:rPr lang="pt-PT" sz="1400" dirty="0" err="1">
              <a:solidFill>
                <a:schemeClr val="bg1">
                  <a:lumMod val="65000"/>
                </a:schemeClr>
              </a:solidFill>
            </a:rPr>
            <a:t>Models</a:t>
          </a:r>
          <a:endParaRPr lang="pt-PT" sz="1400" dirty="0">
            <a:solidFill>
              <a:schemeClr val="bg1">
                <a:lumMod val="65000"/>
              </a:schemeClr>
            </a:solidFill>
          </a:endParaRPr>
        </a:p>
        <a:p>
          <a:pPr>
            <a:lnSpc>
              <a:spcPct val="100000"/>
            </a:lnSpc>
            <a:spcAft>
              <a:spcPct val="35000"/>
            </a:spcAft>
          </a:pPr>
          <a:r>
            <a:rPr lang="en-GB" sz="1200" dirty="0">
              <a:solidFill>
                <a:schemeClr val="bg1">
                  <a:lumMod val="65000"/>
                </a:schemeClr>
              </a:solidFill>
            </a:rPr>
            <a:t>(Colin, 2017)</a:t>
          </a:r>
          <a:endParaRPr lang="pt-PT" sz="1200" dirty="0">
            <a:solidFill>
              <a:schemeClr val="bg1">
                <a:lumMod val="65000"/>
              </a:schemeClr>
            </a:solidFill>
          </a:endParaRPr>
        </a:p>
      </dgm:t>
    </dgm:pt>
    <dgm:pt modelId="{26BC941C-8041-4984-A2FA-507762289411}" type="parTrans" cxnId="{E662F93B-3613-40F7-9D2F-77AEEA15B879}">
      <dgm:prSet/>
      <dgm:spPr/>
      <dgm:t>
        <a:bodyPr/>
        <a:lstStyle/>
        <a:p>
          <a:endParaRPr lang="pt-PT"/>
        </a:p>
      </dgm:t>
    </dgm:pt>
    <dgm:pt modelId="{03E20CF3-F287-43CD-84DC-8531916416A9}" type="sibTrans" cxnId="{E662F93B-3613-40F7-9D2F-77AEEA15B879}">
      <dgm:prSet/>
      <dgm:spPr/>
      <dgm:t>
        <a:bodyPr/>
        <a:lstStyle/>
        <a:p>
          <a:endParaRPr lang="pt-PT"/>
        </a:p>
      </dgm:t>
    </dgm:pt>
    <dgm:pt modelId="{48677321-5638-472B-9DCA-3037618BFE77}">
      <dgm:prSet phldrT="[Texto]" custT="1"/>
      <dgm:spPr/>
      <dgm:t>
        <a:bodyPr/>
        <a:lstStyle/>
        <a:p>
          <a:r>
            <a:rPr lang="en-GB" sz="1400" noProof="0" dirty="0"/>
            <a:t>Taxonomies</a:t>
          </a:r>
        </a:p>
      </dgm:t>
    </dgm:pt>
    <dgm:pt modelId="{B9449328-2243-44EE-9BAA-4D31A6DC5562}" type="parTrans" cxnId="{1DA13B41-E6B6-4C5E-BEAA-BF1AD22AE55D}">
      <dgm:prSet/>
      <dgm:spPr/>
      <dgm:t>
        <a:bodyPr/>
        <a:lstStyle/>
        <a:p>
          <a:endParaRPr lang="pt-PT"/>
        </a:p>
      </dgm:t>
    </dgm:pt>
    <dgm:pt modelId="{42F599D4-8503-40E6-B323-7A66E29B9B01}" type="sibTrans" cxnId="{1DA13B41-E6B6-4C5E-BEAA-BF1AD22AE55D}">
      <dgm:prSet/>
      <dgm:spPr/>
      <dgm:t>
        <a:bodyPr/>
        <a:lstStyle/>
        <a:p>
          <a:endParaRPr lang="pt-PT"/>
        </a:p>
      </dgm:t>
    </dgm:pt>
    <dgm:pt modelId="{2320218B-01F3-44F7-A4DB-509E0022BA17}">
      <dgm:prSet phldrT="[Texto]" custT="1"/>
      <dgm:spPr/>
      <dgm:t>
        <a:bodyPr/>
        <a:lstStyle/>
        <a:p>
          <a:r>
            <a:rPr lang="en-GB" sz="1400" u="sng" dirty="0"/>
            <a:t>4 Cs: </a:t>
          </a:r>
          <a:r>
            <a:rPr lang="en-GB" sz="1400" b="1" dirty="0"/>
            <a:t>Mini-c</a:t>
          </a:r>
          <a:r>
            <a:rPr lang="en-GB" sz="1400" dirty="0"/>
            <a:t>, </a:t>
          </a:r>
          <a:r>
            <a:rPr lang="en-GB" sz="1400" b="1" dirty="0"/>
            <a:t>Little-c</a:t>
          </a:r>
          <a:r>
            <a:rPr lang="en-GB" sz="1400" dirty="0"/>
            <a:t>, </a:t>
          </a:r>
          <a:r>
            <a:rPr lang="en-GB" sz="1400" b="1" dirty="0"/>
            <a:t>Pro-C</a:t>
          </a:r>
          <a:r>
            <a:rPr lang="en-GB" sz="1400" dirty="0"/>
            <a:t> and </a:t>
          </a:r>
          <a:r>
            <a:rPr lang="en-GB" sz="1400" b="1" dirty="0"/>
            <a:t>Big-C</a:t>
          </a:r>
          <a:endParaRPr lang="pt-PT" sz="1400" dirty="0"/>
        </a:p>
      </dgm:t>
    </dgm:pt>
    <dgm:pt modelId="{C2F60F65-BF91-44A4-99DE-9EED5DBAEB58}" type="parTrans" cxnId="{5D5399B5-4B8D-43B5-AA2E-FCD7D86C67C9}">
      <dgm:prSet/>
      <dgm:spPr/>
      <dgm:t>
        <a:bodyPr/>
        <a:lstStyle/>
        <a:p>
          <a:endParaRPr lang="pt-PT"/>
        </a:p>
      </dgm:t>
    </dgm:pt>
    <dgm:pt modelId="{711E3361-91B7-4F6C-A50F-418BCE3A9D3F}" type="sibTrans" cxnId="{5D5399B5-4B8D-43B5-AA2E-FCD7D86C67C9}">
      <dgm:prSet/>
      <dgm:spPr/>
      <dgm:t>
        <a:bodyPr/>
        <a:lstStyle/>
        <a:p>
          <a:endParaRPr lang="pt-PT"/>
        </a:p>
      </dgm:t>
    </dgm:pt>
    <dgm:pt modelId="{FA4F7693-5C8C-43C0-9AA6-C1A13208201F}">
      <dgm:prSet phldrT="[Texto]" custT="1"/>
      <dgm:spPr/>
      <dgm:t>
        <a:bodyPr/>
        <a:lstStyle/>
        <a:p>
          <a:r>
            <a:rPr lang="en-GB" sz="1400" u="none" dirty="0"/>
            <a:t>4 Ps: Person, Process, Press, Product (Persuasion, Proclivity)</a:t>
          </a:r>
          <a:endParaRPr lang="pt-PT" sz="1400" u="none" dirty="0"/>
        </a:p>
      </dgm:t>
    </dgm:pt>
    <dgm:pt modelId="{D57934C6-FE82-48A6-ABF1-0A8B93235EB8}" type="parTrans" cxnId="{647E6ADA-B25A-483D-8E7C-0452DD0FAEB8}">
      <dgm:prSet/>
      <dgm:spPr/>
      <dgm:t>
        <a:bodyPr/>
        <a:lstStyle/>
        <a:p>
          <a:endParaRPr lang="pt-PT"/>
        </a:p>
      </dgm:t>
    </dgm:pt>
    <dgm:pt modelId="{F02E5A6B-23B5-4D5F-B801-B9FC8A9F63B5}" type="sibTrans" cxnId="{647E6ADA-B25A-483D-8E7C-0452DD0FAEB8}">
      <dgm:prSet/>
      <dgm:spPr/>
      <dgm:t>
        <a:bodyPr/>
        <a:lstStyle/>
        <a:p>
          <a:endParaRPr lang="pt-PT"/>
        </a:p>
      </dgm:t>
    </dgm:pt>
    <dgm:pt modelId="{866A985E-BB49-4CC0-B1CB-CF08B055965D}" type="pres">
      <dgm:prSet presAssocID="{E7842455-13A3-4BEE-A445-4968955E3338}" presName="diagram" presStyleCnt="0">
        <dgm:presLayoutVars>
          <dgm:chPref val="1"/>
          <dgm:dir/>
          <dgm:animOne val="branch"/>
          <dgm:animLvl val="lvl"/>
          <dgm:resizeHandles val="exact"/>
        </dgm:presLayoutVars>
      </dgm:prSet>
      <dgm:spPr/>
    </dgm:pt>
    <dgm:pt modelId="{865F9977-FFE1-465A-829F-669EBC16B470}" type="pres">
      <dgm:prSet presAssocID="{4A0E368D-77C2-408C-9C87-5C67540B39CD}" presName="root1" presStyleCnt="0"/>
      <dgm:spPr/>
    </dgm:pt>
    <dgm:pt modelId="{ABCFBF0A-5FA4-44AE-A7F4-BED3A6FE4E75}" type="pres">
      <dgm:prSet presAssocID="{4A0E368D-77C2-408C-9C87-5C67540B39CD}" presName="LevelOneTextNode" presStyleLbl="node0" presStyleIdx="0" presStyleCnt="1" custScaleX="53035" custScaleY="26928" custLinFactNeighborX="455" custLinFactNeighborY="-209">
        <dgm:presLayoutVars>
          <dgm:chPref val="3"/>
        </dgm:presLayoutVars>
      </dgm:prSet>
      <dgm:spPr/>
    </dgm:pt>
    <dgm:pt modelId="{D1F2086B-D074-4E13-9086-3C00086900E7}" type="pres">
      <dgm:prSet presAssocID="{4A0E368D-77C2-408C-9C87-5C67540B39CD}" presName="level2hierChild" presStyleCnt="0"/>
      <dgm:spPr/>
    </dgm:pt>
    <dgm:pt modelId="{40BC9BB1-E8D0-44CD-A39E-8DD800AD0004}" type="pres">
      <dgm:prSet presAssocID="{26BC941C-8041-4984-A2FA-507762289411}" presName="conn2-1" presStyleLbl="parChTrans1D2" presStyleIdx="0" presStyleCnt="2"/>
      <dgm:spPr/>
    </dgm:pt>
    <dgm:pt modelId="{B430DEDD-156C-48BE-ADC9-D2D416828E69}" type="pres">
      <dgm:prSet presAssocID="{26BC941C-8041-4984-A2FA-507762289411}" presName="connTx" presStyleLbl="parChTrans1D2" presStyleIdx="0" presStyleCnt="2"/>
      <dgm:spPr/>
    </dgm:pt>
    <dgm:pt modelId="{5B649B3C-2DF6-4432-AEA3-F4A5D27959D5}" type="pres">
      <dgm:prSet presAssocID="{581AE066-C604-4AF0-9D0B-68D2E7FFFA56}" presName="root2" presStyleCnt="0"/>
      <dgm:spPr/>
    </dgm:pt>
    <dgm:pt modelId="{9A47FE0A-BC7C-4B8F-A381-3B474CC83516}" type="pres">
      <dgm:prSet presAssocID="{581AE066-C604-4AF0-9D0B-68D2E7FFFA56}" presName="LevelTwoTextNode" presStyleLbl="node2" presStyleIdx="0" presStyleCnt="2" custScaleX="24731" custScaleY="18493" custLinFactNeighborX="-18344" custLinFactNeighborY="-29831">
        <dgm:presLayoutVars>
          <dgm:chPref val="3"/>
        </dgm:presLayoutVars>
      </dgm:prSet>
      <dgm:spPr/>
    </dgm:pt>
    <dgm:pt modelId="{32AA757A-7270-4EFA-84F1-C68BB26C81F6}" type="pres">
      <dgm:prSet presAssocID="{581AE066-C604-4AF0-9D0B-68D2E7FFFA56}" presName="level3hierChild" presStyleCnt="0"/>
      <dgm:spPr/>
    </dgm:pt>
    <dgm:pt modelId="{9A407347-34DA-490F-85FE-08A989A94B18}" type="pres">
      <dgm:prSet presAssocID="{B9449328-2243-44EE-9BAA-4D31A6DC5562}" presName="conn2-1" presStyleLbl="parChTrans1D2" presStyleIdx="1" presStyleCnt="2"/>
      <dgm:spPr/>
    </dgm:pt>
    <dgm:pt modelId="{E4C6716E-FD53-4F16-84F1-8CAAABE627DF}" type="pres">
      <dgm:prSet presAssocID="{B9449328-2243-44EE-9BAA-4D31A6DC5562}" presName="connTx" presStyleLbl="parChTrans1D2" presStyleIdx="1" presStyleCnt="2"/>
      <dgm:spPr/>
    </dgm:pt>
    <dgm:pt modelId="{9CBF3DA1-00A4-4D1C-B40B-6C234AB1E2F8}" type="pres">
      <dgm:prSet presAssocID="{48677321-5638-472B-9DCA-3037618BFE77}" presName="root2" presStyleCnt="0"/>
      <dgm:spPr/>
    </dgm:pt>
    <dgm:pt modelId="{2D9578EB-EC5A-4C04-8729-5CBB63807610}" type="pres">
      <dgm:prSet presAssocID="{48677321-5638-472B-9DCA-3037618BFE77}" presName="LevelTwoTextNode" presStyleLbl="node2" presStyleIdx="1" presStyleCnt="2" custScaleX="23456" custScaleY="18762" custLinFactNeighborX="-17705" custLinFactNeighborY="-10921">
        <dgm:presLayoutVars>
          <dgm:chPref val="3"/>
        </dgm:presLayoutVars>
      </dgm:prSet>
      <dgm:spPr/>
    </dgm:pt>
    <dgm:pt modelId="{C8BD624D-9C98-447E-8FCE-FD35A7C6FBF5}" type="pres">
      <dgm:prSet presAssocID="{48677321-5638-472B-9DCA-3037618BFE77}" presName="level3hierChild" presStyleCnt="0"/>
      <dgm:spPr/>
    </dgm:pt>
    <dgm:pt modelId="{FCCFA379-BFA7-44E7-BEB5-2A21679539FA}" type="pres">
      <dgm:prSet presAssocID="{D57934C6-FE82-48A6-ABF1-0A8B93235EB8}" presName="conn2-1" presStyleLbl="parChTrans1D3" presStyleIdx="0" presStyleCnt="2"/>
      <dgm:spPr/>
    </dgm:pt>
    <dgm:pt modelId="{E7C430FF-D4A8-4379-9094-405EC79B92FA}" type="pres">
      <dgm:prSet presAssocID="{D57934C6-FE82-48A6-ABF1-0A8B93235EB8}" presName="connTx" presStyleLbl="parChTrans1D3" presStyleIdx="0" presStyleCnt="2"/>
      <dgm:spPr/>
    </dgm:pt>
    <dgm:pt modelId="{0E9A3623-B8FD-4A9E-B0B2-B153A7F2D6F1}" type="pres">
      <dgm:prSet presAssocID="{FA4F7693-5C8C-43C0-9AA6-C1A13208201F}" presName="root2" presStyleCnt="0"/>
      <dgm:spPr/>
    </dgm:pt>
    <dgm:pt modelId="{2985E10F-5607-4149-923C-0D711D7CC0BA}" type="pres">
      <dgm:prSet presAssocID="{FA4F7693-5C8C-43C0-9AA6-C1A13208201F}" presName="LevelTwoTextNode" presStyleLbl="node3" presStyleIdx="0" presStyleCnt="2" custScaleX="100573" custScaleY="17533" custLinFactNeighborX="-46242" custLinFactNeighborY="-78317">
        <dgm:presLayoutVars>
          <dgm:chPref val="3"/>
        </dgm:presLayoutVars>
      </dgm:prSet>
      <dgm:spPr/>
    </dgm:pt>
    <dgm:pt modelId="{62F15B49-5A2C-4D11-BB5C-7D4A5972F7B1}" type="pres">
      <dgm:prSet presAssocID="{FA4F7693-5C8C-43C0-9AA6-C1A13208201F}" presName="level3hierChild" presStyleCnt="0"/>
      <dgm:spPr/>
    </dgm:pt>
    <dgm:pt modelId="{4124E038-E39B-4C11-A7C3-1415773AB133}" type="pres">
      <dgm:prSet presAssocID="{C2F60F65-BF91-44A4-99DE-9EED5DBAEB58}" presName="conn2-1" presStyleLbl="parChTrans1D3" presStyleIdx="1" presStyleCnt="2"/>
      <dgm:spPr/>
    </dgm:pt>
    <dgm:pt modelId="{614E6E91-D767-4EB6-84BD-6BA1DCF2D93A}" type="pres">
      <dgm:prSet presAssocID="{C2F60F65-BF91-44A4-99DE-9EED5DBAEB58}" presName="connTx" presStyleLbl="parChTrans1D3" presStyleIdx="1" presStyleCnt="2"/>
      <dgm:spPr/>
    </dgm:pt>
    <dgm:pt modelId="{1D3BD2F2-3BC2-482D-9DFC-6BC9F2D7EF35}" type="pres">
      <dgm:prSet presAssocID="{2320218B-01F3-44F7-A4DB-509E0022BA17}" presName="root2" presStyleCnt="0"/>
      <dgm:spPr/>
    </dgm:pt>
    <dgm:pt modelId="{5E4548A0-050D-4ABA-A3EB-D543AA1D91E3}" type="pres">
      <dgm:prSet presAssocID="{2320218B-01F3-44F7-A4DB-509E0022BA17}" presName="LevelTwoTextNode" presStyleLbl="node3" presStyleIdx="1" presStyleCnt="2" custScaleX="66710" custScaleY="19592" custLinFactNeighborX="-44656" custLinFactNeighborY="2438">
        <dgm:presLayoutVars>
          <dgm:chPref val="3"/>
        </dgm:presLayoutVars>
      </dgm:prSet>
      <dgm:spPr/>
    </dgm:pt>
    <dgm:pt modelId="{0A9AD3E8-DB4C-4CB5-BF6A-08417F333C16}" type="pres">
      <dgm:prSet presAssocID="{2320218B-01F3-44F7-A4DB-509E0022BA17}" presName="level3hierChild" presStyleCnt="0"/>
      <dgm:spPr/>
    </dgm:pt>
  </dgm:ptLst>
  <dgm:cxnLst>
    <dgm:cxn modelId="{30F6E40E-133D-4228-9E55-6EA031EE50B5}" type="presOf" srcId="{26BC941C-8041-4984-A2FA-507762289411}" destId="{B430DEDD-156C-48BE-ADC9-D2D416828E69}" srcOrd="1" destOrd="0" presId="urn:microsoft.com/office/officeart/2005/8/layout/hierarchy2"/>
    <dgm:cxn modelId="{A9AAD913-6A0B-4928-8C7B-C69077BCBB95}" type="presOf" srcId="{C2F60F65-BF91-44A4-99DE-9EED5DBAEB58}" destId="{614E6E91-D767-4EB6-84BD-6BA1DCF2D93A}" srcOrd="1" destOrd="0" presId="urn:microsoft.com/office/officeart/2005/8/layout/hierarchy2"/>
    <dgm:cxn modelId="{19938F15-ECF3-4763-86AF-16F1A4134491}" type="presOf" srcId="{D57934C6-FE82-48A6-ABF1-0A8B93235EB8}" destId="{FCCFA379-BFA7-44E7-BEB5-2A21679539FA}" srcOrd="0" destOrd="0" presId="urn:microsoft.com/office/officeart/2005/8/layout/hierarchy2"/>
    <dgm:cxn modelId="{6BF64F1D-535F-48C0-827A-7847B06D7EB5}" type="presOf" srcId="{B9449328-2243-44EE-9BAA-4D31A6DC5562}" destId="{E4C6716E-FD53-4F16-84F1-8CAAABE627DF}" srcOrd="1" destOrd="0" presId="urn:microsoft.com/office/officeart/2005/8/layout/hierarchy2"/>
    <dgm:cxn modelId="{E662F93B-3613-40F7-9D2F-77AEEA15B879}" srcId="{4A0E368D-77C2-408C-9C87-5C67540B39CD}" destId="{581AE066-C604-4AF0-9D0B-68D2E7FFFA56}" srcOrd="0" destOrd="0" parTransId="{26BC941C-8041-4984-A2FA-507762289411}" sibTransId="{03E20CF3-F287-43CD-84DC-8531916416A9}"/>
    <dgm:cxn modelId="{BAACD43E-40B7-4A4A-8825-D63503B74B0E}" type="presOf" srcId="{D57934C6-FE82-48A6-ABF1-0A8B93235EB8}" destId="{E7C430FF-D4A8-4379-9094-405EC79B92FA}" srcOrd="1" destOrd="0" presId="urn:microsoft.com/office/officeart/2005/8/layout/hierarchy2"/>
    <dgm:cxn modelId="{1DA13B41-E6B6-4C5E-BEAA-BF1AD22AE55D}" srcId="{4A0E368D-77C2-408C-9C87-5C67540B39CD}" destId="{48677321-5638-472B-9DCA-3037618BFE77}" srcOrd="1" destOrd="0" parTransId="{B9449328-2243-44EE-9BAA-4D31A6DC5562}" sibTransId="{42F599D4-8503-40E6-B323-7A66E29B9B01}"/>
    <dgm:cxn modelId="{F2AAFC4E-D0B5-4532-A6A0-A02477319FCB}" type="presOf" srcId="{4A0E368D-77C2-408C-9C87-5C67540B39CD}" destId="{ABCFBF0A-5FA4-44AE-A7F4-BED3A6FE4E75}" srcOrd="0" destOrd="0" presId="urn:microsoft.com/office/officeart/2005/8/layout/hierarchy2"/>
    <dgm:cxn modelId="{8119B270-611D-4942-A43C-D5022C328F93}" type="presOf" srcId="{FA4F7693-5C8C-43C0-9AA6-C1A13208201F}" destId="{2985E10F-5607-4149-923C-0D711D7CC0BA}" srcOrd="0" destOrd="0" presId="urn:microsoft.com/office/officeart/2005/8/layout/hierarchy2"/>
    <dgm:cxn modelId="{E2BFFA85-61F8-424C-B755-ED6821D58758}" srcId="{E7842455-13A3-4BEE-A445-4968955E3338}" destId="{4A0E368D-77C2-408C-9C87-5C67540B39CD}" srcOrd="0" destOrd="0" parTransId="{338E8D2D-576C-4F7B-BEF9-C79566FA72A4}" sibTransId="{51FBB20D-9A7D-4C85-BDF5-B344C39A96AF}"/>
    <dgm:cxn modelId="{DAF70E8D-D5B4-4A5F-8CA9-D5F241B0EFE9}" type="presOf" srcId="{26BC941C-8041-4984-A2FA-507762289411}" destId="{40BC9BB1-E8D0-44CD-A39E-8DD800AD0004}" srcOrd="0" destOrd="0" presId="urn:microsoft.com/office/officeart/2005/8/layout/hierarchy2"/>
    <dgm:cxn modelId="{50D8AD94-F1FF-41DE-9865-C84D6F5EE238}" type="presOf" srcId="{581AE066-C604-4AF0-9D0B-68D2E7FFFA56}" destId="{9A47FE0A-BC7C-4B8F-A381-3B474CC83516}" srcOrd="0" destOrd="0" presId="urn:microsoft.com/office/officeart/2005/8/layout/hierarchy2"/>
    <dgm:cxn modelId="{D3E8C6AF-146C-4911-910B-4F46A06A7D72}" type="presOf" srcId="{B9449328-2243-44EE-9BAA-4D31A6DC5562}" destId="{9A407347-34DA-490F-85FE-08A989A94B18}" srcOrd="0" destOrd="0" presId="urn:microsoft.com/office/officeart/2005/8/layout/hierarchy2"/>
    <dgm:cxn modelId="{5D5399B5-4B8D-43B5-AA2E-FCD7D86C67C9}" srcId="{48677321-5638-472B-9DCA-3037618BFE77}" destId="{2320218B-01F3-44F7-A4DB-509E0022BA17}" srcOrd="1" destOrd="0" parTransId="{C2F60F65-BF91-44A4-99DE-9EED5DBAEB58}" sibTransId="{711E3361-91B7-4F6C-A50F-418BCE3A9D3F}"/>
    <dgm:cxn modelId="{EECAE4CE-6DC4-4455-A17F-8C028B884F17}" type="presOf" srcId="{48677321-5638-472B-9DCA-3037618BFE77}" destId="{2D9578EB-EC5A-4C04-8729-5CBB63807610}" srcOrd="0" destOrd="0" presId="urn:microsoft.com/office/officeart/2005/8/layout/hierarchy2"/>
    <dgm:cxn modelId="{510FE9D6-4F2F-4CB1-95FC-6C17591B8BFA}" type="presOf" srcId="{E7842455-13A3-4BEE-A445-4968955E3338}" destId="{866A985E-BB49-4CC0-B1CB-CF08B055965D}" srcOrd="0" destOrd="0" presId="urn:microsoft.com/office/officeart/2005/8/layout/hierarchy2"/>
    <dgm:cxn modelId="{11C09AD7-F9C1-4F7E-8BF2-DB1225ACF819}" type="presOf" srcId="{2320218B-01F3-44F7-A4DB-509E0022BA17}" destId="{5E4548A0-050D-4ABA-A3EB-D543AA1D91E3}" srcOrd="0" destOrd="0" presId="urn:microsoft.com/office/officeart/2005/8/layout/hierarchy2"/>
    <dgm:cxn modelId="{647E6ADA-B25A-483D-8E7C-0452DD0FAEB8}" srcId="{48677321-5638-472B-9DCA-3037618BFE77}" destId="{FA4F7693-5C8C-43C0-9AA6-C1A13208201F}" srcOrd="0" destOrd="0" parTransId="{D57934C6-FE82-48A6-ABF1-0A8B93235EB8}" sibTransId="{F02E5A6B-23B5-4D5F-B801-B9FC8A9F63B5}"/>
    <dgm:cxn modelId="{041E32F2-10A1-44B2-B1A5-8AE5B3183CD2}" type="presOf" srcId="{C2F60F65-BF91-44A4-99DE-9EED5DBAEB58}" destId="{4124E038-E39B-4C11-A7C3-1415773AB133}" srcOrd="0" destOrd="0" presId="urn:microsoft.com/office/officeart/2005/8/layout/hierarchy2"/>
    <dgm:cxn modelId="{834EDD3D-4F27-4955-B45C-DF79E35F403F}" type="presParOf" srcId="{866A985E-BB49-4CC0-B1CB-CF08B055965D}" destId="{865F9977-FFE1-465A-829F-669EBC16B470}" srcOrd="0" destOrd="0" presId="urn:microsoft.com/office/officeart/2005/8/layout/hierarchy2"/>
    <dgm:cxn modelId="{7A00189D-1D88-495C-830A-CAE8EAEBC8C8}" type="presParOf" srcId="{865F9977-FFE1-465A-829F-669EBC16B470}" destId="{ABCFBF0A-5FA4-44AE-A7F4-BED3A6FE4E75}" srcOrd="0" destOrd="0" presId="urn:microsoft.com/office/officeart/2005/8/layout/hierarchy2"/>
    <dgm:cxn modelId="{66A34C67-9F70-48D1-BCC3-9C660D589B9B}" type="presParOf" srcId="{865F9977-FFE1-465A-829F-669EBC16B470}" destId="{D1F2086B-D074-4E13-9086-3C00086900E7}" srcOrd="1" destOrd="0" presId="urn:microsoft.com/office/officeart/2005/8/layout/hierarchy2"/>
    <dgm:cxn modelId="{E84B1106-6A62-495F-93FF-8BD134CDAE9A}" type="presParOf" srcId="{D1F2086B-D074-4E13-9086-3C00086900E7}" destId="{40BC9BB1-E8D0-44CD-A39E-8DD800AD0004}" srcOrd="0" destOrd="0" presId="urn:microsoft.com/office/officeart/2005/8/layout/hierarchy2"/>
    <dgm:cxn modelId="{466E73F6-E45C-43FF-BA6A-745EC58C462B}" type="presParOf" srcId="{40BC9BB1-E8D0-44CD-A39E-8DD800AD0004}" destId="{B430DEDD-156C-48BE-ADC9-D2D416828E69}" srcOrd="0" destOrd="0" presId="urn:microsoft.com/office/officeart/2005/8/layout/hierarchy2"/>
    <dgm:cxn modelId="{055D88EA-C105-478E-8727-47C51F134421}" type="presParOf" srcId="{D1F2086B-D074-4E13-9086-3C00086900E7}" destId="{5B649B3C-2DF6-4432-AEA3-F4A5D27959D5}" srcOrd="1" destOrd="0" presId="urn:microsoft.com/office/officeart/2005/8/layout/hierarchy2"/>
    <dgm:cxn modelId="{CF657C76-517D-42CD-A7ED-FCEE38368FC6}" type="presParOf" srcId="{5B649B3C-2DF6-4432-AEA3-F4A5D27959D5}" destId="{9A47FE0A-BC7C-4B8F-A381-3B474CC83516}" srcOrd="0" destOrd="0" presId="urn:microsoft.com/office/officeart/2005/8/layout/hierarchy2"/>
    <dgm:cxn modelId="{05D385CF-CC8E-4BCF-9B2D-11C94077DCD1}" type="presParOf" srcId="{5B649B3C-2DF6-4432-AEA3-F4A5D27959D5}" destId="{32AA757A-7270-4EFA-84F1-C68BB26C81F6}" srcOrd="1" destOrd="0" presId="urn:microsoft.com/office/officeart/2005/8/layout/hierarchy2"/>
    <dgm:cxn modelId="{59A66DA2-2E4B-4175-A81D-8976F7F4542E}" type="presParOf" srcId="{D1F2086B-D074-4E13-9086-3C00086900E7}" destId="{9A407347-34DA-490F-85FE-08A989A94B18}" srcOrd="2" destOrd="0" presId="urn:microsoft.com/office/officeart/2005/8/layout/hierarchy2"/>
    <dgm:cxn modelId="{0B6C9377-E0AF-4144-8FF2-9F8DCF83D4D6}" type="presParOf" srcId="{9A407347-34DA-490F-85FE-08A989A94B18}" destId="{E4C6716E-FD53-4F16-84F1-8CAAABE627DF}" srcOrd="0" destOrd="0" presId="urn:microsoft.com/office/officeart/2005/8/layout/hierarchy2"/>
    <dgm:cxn modelId="{60E11CF8-9DE3-4F6A-B4AF-59CDF5A83074}" type="presParOf" srcId="{D1F2086B-D074-4E13-9086-3C00086900E7}" destId="{9CBF3DA1-00A4-4D1C-B40B-6C234AB1E2F8}" srcOrd="3" destOrd="0" presId="urn:microsoft.com/office/officeart/2005/8/layout/hierarchy2"/>
    <dgm:cxn modelId="{585573FA-9247-4527-B49A-00C92C8CB7F5}" type="presParOf" srcId="{9CBF3DA1-00A4-4D1C-B40B-6C234AB1E2F8}" destId="{2D9578EB-EC5A-4C04-8729-5CBB63807610}" srcOrd="0" destOrd="0" presId="urn:microsoft.com/office/officeart/2005/8/layout/hierarchy2"/>
    <dgm:cxn modelId="{A251AA0F-08EB-4E20-A2F3-2885B60F64C7}" type="presParOf" srcId="{9CBF3DA1-00A4-4D1C-B40B-6C234AB1E2F8}" destId="{C8BD624D-9C98-447E-8FCE-FD35A7C6FBF5}" srcOrd="1" destOrd="0" presId="urn:microsoft.com/office/officeart/2005/8/layout/hierarchy2"/>
    <dgm:cxn modelId="{2BE815CC-F6D6-4CFC-9B60-6F7F5089606C}" type="presParOf" srcId="{C8BD624D-9C98-447E-8FCE-FD35A7C6FBF5}" destId="{FCCFA379-BFA7-44E7-BEB5-2A21679539FA}" srcOrd="0" destOrd="0" presId="urn:microsoft.com/office/officeart/2005/8/layout/hierarchy2"/>
    <dgm:cxn modelId="{05D5B391-8A86-4B6B-A310-B1D34DF3BA3A}" type="presParOf" srcId="{FCCFA379-BFA7-44E7-BEB5-2A21679539FA}" destId="{E7C430FF-D4A8-4379-9094-405EC79B92FA}" srcOrd="0" destOrd="0" presId="urn:microsoft.com/office/officeart/2005/8/layout/hierarchy2"/>
    <dgm:cxn modelId="{4EB191AF-7E7A-4E1A-80F8-8B95AF09B77B}" type="presParOf" srcId="{C8BD624D-9C98-447E-8FCE-FD35A7C6FBF5}" destId="{0E9A3623-B8FD-4A9E-B0B2-B153A7F2D6F1}" srcOrd="1" destOrd="0" presId="urn:microsoft.com/office/officeart/2005/8/layout/hierarchy2"/>
    <dgm:cxn modelId="{64FA14B5-680B-4A9D-95DA-156BD0695E20}" type="presParOf" srcId="{0E9A3623-B8FD-4A9E-B0B2-B153A7F2D6F1}" destId="{2985E10F-5607-4149-923C-0D711D7CC0BA}" srcOrd="0" destOrd="0" presId="urn:microsoft.com/office/officeart/2005/8/layout/hierarchy2"/>
    <dgm:cxn modelId="{EE4DCBBD-2596-4ACB-9AE3-7ADF4D451F7C}" type="presParOf" srcId="{0E9A3623-B8FD-4A9E-B0B2-B153A7F2D6F1}" destId="{62F15B49-5A2C-4D11-BB5C-7D4A5972F7B1}" srcOrd="1" destOrd="0" presId="urn:microsoft.com/office/officeart/2005/8/layout/hierarchy2"/>
    <dgm:cxn modelId="{7F3270D4-F687-4518-A8BE-233E29451859}" type="presParOf" srcId="{C8BD624D-9C98-447E-8FCE-FD35A7C6FBF5}" destId="{4124E038-E39B-4C11-A7C3-1415773AB133}" srcOrd="2" destOrd="0" presId="urn:microsoft.com/office/officeart/2005/8/layout/hierarchy2"/>
    <dgm:cxn modelId="{D306A71F-BE43-45A2-9E2C-90252BE5753C}" type="presParOf" srcId="{4124E038-E39B-4C11-A7C3-1415773AB133}" destId="{614E6E91-D767-4EB6-84BD-6BA1DCF2D93A}" srcOrd="0" destOrd="0" presId="urn:microsoft.com/office/officeart/2005/8/layout/hierarchy2"/>
    <dgm:cxn modelId="{F0615F63-D667-437B-B366-8DF9CC4B0B93}" type="presParOf" srcId="{C8BD624D-9C98-447E-8FCE-FD35A7C6FBF5}" destId="{1D3BD2F2-3BC2-482D-9DFC-6BC9F2D7EF35}" srcOrd="3" destOrd="0" presId="urn:microsoft.com/office/officeart/2005/8/layout/hierarchy2"/>
    <dgm:cxn modelId="{418E9384-900C-43F6-9B98-A87ADB131E55}" type="presParOf" srcId="{1D3BD2F2-3BC2-482D-9DFC-6BC9F2D7EF35}" destId="{5E4548A0-050D-4ABA-A3EB-D543AA1D91E3}" srcOrd="0" destOrd="0" presId="urn:microsoft.com/office/officeart/2005/8/layout/hierarchy2"/>
    <dgm:cxn modelId="{94578781-4BA1-455E-BBF5-C1F2F43CC0CF}" type="presParOf" srcId="{1D3BD2F2-3BC2-482D-9DFC-6BC9F2D7EF35}" destId="{0A9AD3E8-DB4C-4CB5-BF6A-08417F333C1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361D60-25B6-43AF-8B53-E6BE15BC79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PT"/>
        </a:p>
      </dgm:t>
    </dgm:pt>
    <dgm:pt modelId="{F8784F8B-CA0E-439E-8458-7AC06E4C3DD3}">
      <dgm:prSet phldrT="[Texto]" custT="1"/>
      <dgm:spPr/>
      <dgm:t>
        <a:bodyPr/>
        <a:lstStyle/>
        <a:p>
          <a:r>
            <a:rPr lang="pt-PT" sz="1800" dirty="0" err="1"/>
            <a:t>Critical</a:t>
          </a:r>
          <a:r>
            <a:rPr lang="pt-PT" sz="1800" dirty="0"/>
            <a:t> </a:t>
          </a:r>
          <a:r>
            <a:rPr lang="pt-PT" sz="1800" dirty="0" err="1"/>
            <a:t>thinking</a:t>
          </a:r>
          <a:endParaRPr lang="pt-PT" sz="1800" dirty="0"/>
        </a:p>
        <a:p>
          <a:r>
            <a:rPr lang="en-GB" sz="1200" dirty="0"/>
            <a:t>problematic concept </a:t>
          </a:r>
        </a:p>
        <a:p>
          <a:r>
            <a:rPr lang="en-GB" sz="1000" dirty="0"/>
            <a:t>(</a:t>
          </a:r>
          <a:r>
            <a:rPr lang="en-GB" sz="1000" dirty="0" err="1"/>
            <a:t>Niu</a:t>
          </a:r>
          <a:r>
            <a:rPr lang="en-GB" sz="1000" dirty="0"/>
            <a:t>, Behar-</a:t>
          </a:r>
          <a:r>
            <a:rPr lang="en-GB" sz="1000" dirty="0" err="1"/>
            <a:t>Horenstein</a:t>
          </a:r>
          <a:r>
            <a:rPr lang="en-GB" sz="1000" dirty="0"/>
            <a:t> &amp; </a:t>
          </a:r>
          <a:r>
            <a:rPr lang="en-GB" sz="1000" dirty="0" err="1"/>
            <a:t>Garvan</a:t>
          </a:r>
          <a:r>
            <a:rPr lang="en-GB" sz="1000" dirty="0"/>
            <a:t> 2014; Puig et al., 2019)</a:t>
          </a:r>
          <a:endParaRPr lang="pt-PT" sz="1000" dirty="0"/>
        </a:p>
      </dgm:t>
    </dgm:pt>
    <dgm:pt modelId="{DE63DD3B-A8E3-4108-AA47-5C0203BD4FD2}" type="parTrans" cxnId="{338F1D1F-0212-4D77-9645-6118021670A9}">
      <dgm:prSet/>
      <dgm:spPr/>
      <dgm:t>
        <a:bodyPr/>
        <a:lstStyle/>
        <a:p>
          <a:endParaRPr lang="pt-PT"/>
        </a:p>
      </dgm:t>
    </dgm:pt>
    <dgm:pt modelId="{8EB2543E-7F4E-4B87-B6AA-A0A2D871E3EC}" type="sibTrans" cxnId="{338F1D1F-0212-4D77-9645-6118021670A9}">
      <dgm:prSet/>
      <dgm:spPr/>
      <dgm:t>
        <a:bodyPr/>
        <a:lstStyle/>
        <a:p>
          <a:endParaRPr lang="pt-PT"/>
        </a:p>
      </dgm:t>
    </dgm:pt>
    <dgm:pt modelId="{C1D4302F-20CD-473E-AE9E-12DC37CE95E3}">
      <dgm:prSet phldrT="[Texto]" custT="1"/>
      <dgm:spPr/>
      <dgm:t>
        <a:bodyPr/>
        <a:lstStyle/>
        <a:p>
          <a:r>
            <a:rPr lang="en-GB" sz="1200" dirty="0"/>
            <a:t>Critical thinking conscious examination was rare before the 90s, and teachers and scholars seem to take the concept based on faith and as if it was drawn from given common comprehension, as a self-evident foundation of Western thought, that they have learned intuitively </a:t>
          </a:r>
        </a:p>
        <a:p>
          <a:r>
            <a:rPr lang="en-GB" sz="1000" dirty="0"/>
            <a:t>(Moore, 2013). </a:t>
          </a:r>
          <a:endParaRPr lang="pt-PT" sz="1000" dirty="0"/>
        </a:p>
      </dgm:t>
    </dgm:pt>
    <dgm:pt modelId="{F0C38F39-0BB3-4315-AF06-36619AC59A90}" type="parTrans" cxnId="{CDB489A2-CED1-41C2-9B78-0378F8D72531}">
      <dgm:prSet/>
      <dgm:spPr/>
      <dgm:t>
        <a:bodyPr/>
        <a:lstStyle/>
        <a:p>
          <a:endParaRPr lang="pt-PT"/>
        </a:p>
      </dgm:t>
    </dgm:pt>
    <dgm:pt modelId="{9E01E053-8704-4E9A-8278-9384B930DFC7}" type="sibTrans" cxnId="{CDB489A2-CED1-41C2-9B78-0378F8D72531}">
      <dgm:prSet/>
      <dgm:spPr/>
      <dgm:t>
        <a:bodyPr/>
        <a:lstStyle/>
        <a:p>
          <a:endParaRPr lang="pt-PT"/>
        </a:p>
      </dgm:t>
    </dgm:pt>
    <dgm:pt modelId="{B22BAF94-9557-40DF-A1E5-D3A7F9D17DB1}">
      <dgm:prSet phldrT="[Texto]" custT="1"/>
      <dgm:spPr/>
      <dgm:t>
        <a:bodyPr/>
        <a:lstStyle/>
        <a:p>
          <a:r>
            <a:rPr lang="en-GB" sz="1200" dirty="0"/>
            <a:t>reality seems to refer to a human atavism, more ingrained and common than one might think. The tendency of human thought, left to itself, to be become prone to accept established belief without questioning, assume prejudices, drop down to hasty generalisation, common fallacies, and self-deception (rationalisation and wishful thinking), as well as rigidity and narrowness of approach to subjects, situations, ideas, reasoning, beliefs, attitudes and behaviours </a:t>
          </a:r>
        </a:p>
        <a:p>
          <a:r>
            <a:rPr lang="en-GB" sz="1000" dirty="0"/>
            <a:t>(Critical Thinking Community, 2022b)</a:t>
          </a:r>
          <a:endParaRPr lang="pt-PT" sz="1000" dirty="0"/>
        </a:p>
      </dgm:t>
    </dgm:pt>
    <dgm:pt modelId="{EE6D04B3-1B2C-432D-A450-F39C03591137}" type="parTrans" cxnId="{B4DA0281-BFB4-4148-8FB8-9F5B67F7A948}">
      <dgm:prSet/>
      <dgm:spPr/>
      <dgm:t>
        <a:bodyPr/>
        <a:lstStyle/>
        <a:p>
          <a:endParaRPr lang="pt-PT"/>
        </a:p>
      </dgm:t>
    </dgm:pt>
    <dgm:pt modelId="{145686A1-18AB-4A3D-B8E9-F742A7180850}" type="sibTrans" cxnId="{B4DA0281-BFB4-4148-8FB8-9F5B67F7A948}">
      <dgm:prSet/>
      <dgm:spPr/>
      <dgm:t>
        <a:bodyPr/>
        <a:lstStyle/>
        <a:p>
          <a:endParaRPr lang="pt-PT"/>
        </a:p>
      </dgm:t>
    </dgm:pt>
    <dgm:pt modelId="{4F1950CE-14AC-42A4-B4E2-4A17AEE67202}">
      <dgm:prSet phldrT="[Texto]" custT="1"/>
      <dgm:spPr/>
      <dgm:t>
        <a:bodyPr/>
        <a:lstStyle/>
        <a:p>
          <a:r>
            <a:rPr lang="en-GB" sz="1200" dirty="0"/>
            <a:t>Critical thinking is the intellectually disciplined process of actively and skilfully conceptualizing, applying, </a:t>
          </a:r>
          <a:r>
            <a:rPr lang="en-GB" sz="1200" dirty="0" err="1"/>
            <a:t>analyzing</a:t>
          </a:r>
          <a:r>
            <a:rPr lang="en-GB" sz="1200" dirty="0"/>
            <a:t>, synthesizing, and/or evaluating information gathered from, or generated by, observation, experience, reflection, reasoning, or communication, as a guide to belief and action. In its exemplary form, it is based on universal intellectual values that transcend subject matter divisions: clarity, accuracy, precision, consistency, relevance, sound evidence, good reasons, depth, breadth, and fairness. </a:t>
          </a:r>
        </a:p>
        <a:p>
          <a:r>
            <a:rPr lang="en-GB" sz="1000" dirty="0"/>
            <a:t>(Sellars et al., 2018, p. 1)</a:t>
          </a:r>
          <a:endParaRPr lang="pt-PT" sz="1000" dirty="0"/>
        </a:p>
      </dgm:t>
    </dgm:pt>
    <dgm:pt modelId="{60E7B1AC-0E26-4253-BBD2-252536D80CF9}" type="parTrans" cxnId="{AA6AC533-D57A-40F0-89FD-DEFA710714CA}">
      <dgm:prSet/>
      <dgm:spPr/>
      <dgm:t>
        <a:bodyPr/>
        <a:lstStyle/>
        <a:p>
          <a:endParaRPr lang="pt-PT"/>
        </a:p>
      </dgm:t>
    </dgm:pt>
    <dgm:pt modelId="{706265CB-EBA8-426E-8D9F-3D02C189D7B2}" type="sibTrans" cxnId="{AA6AC533-D57A-40F0-89FD-DEFA710714CA}">
      <dgm:prSet/>
      <dgm:spPr/>
      <dgm:t>
        <a:bodyPr/>
        <a:lstStyle/>
        <a:p>
          <a:endParaRPr lang="pt-PT"/>
        </a:p>
      </dgm:t>
    </dgm:pt>
    <dgm:pt modelId="{198ADD89-319D-4788-838A-A2AB7F833659}" type="pres">
      <dgm:prSet presAssocID="{C7361D60-25B6-43AF-8B53-E6BE15BC790B}" presName="diagram" presStyleCnt="0">
        <dgm:presLayoutVars>
          <dgm:chPref val="1"/>
          <dgm:dir/>
          <dgm:animOne val="branch"/>
          <dgm:animLvl val="lvl"/>
          <dgm:resizeHandles val="exact"/>
        </dgm:presLayoutVars>
      </dgm:prSet>
      <dgm:spPr/>
    </dgm:pt>
    <dgm:pt modelId="{52B4E4BF-9341-42B1-8009-CBCB86C4C27E}" type="pres">
      <dgm:prSet presAssocID="{F8784F8B-CA0E-439E-8458-7AC06E4C3DD3}" presName="root1" presStyleCnt="0"/>
      <dgm:spPr/>
    </dgm:pt>
    <dgm:pt modelId="{429010D5-3664-4B0C-AAB8-E05F34BFDD2E}" type="pres">
      <dgm:prSet presAssocID="{F8784F8B-CA0E-439E-8458-7AC06E4C3DD3}" presName="LevelOneTextNode" presStyleLbl="node0" presStyleIdx="0" presStyleCnt="1" custLinFactNeighborX="416" custLinFactNeighborY="2497">
        <dgm:presLayoutVars>
          <dgm:chPref val="3"/>
        </dgm:presLayoutVars>
      </dgm:prSet>
      <dgm:spPr/>
    </dgm:pt>
    <dgm:pt modelId="{EC516CEE-B711-4F91-96C3-F47BB38A306A}" type="pres">
      <dgm:prSet presAssocID="{F8784F8B-CA0E-439E-8458-7AC06E4C3DD3}" presName="level2hierChild" presStyleCnt="0"/>
      <dgm:spPr/>
    </dgm:pt>
    <dgm:pt modelId="{F866A25B-07A5-4988-A749-536A5BC73EEA}" type="pres">
      <dgm:prSet presAssocID="{F0C38F39-0BB3-4315-AF06-36619AC59A90}" presName="conn2-1" presStyleLbl="parChTrans1D2" presStyleIdx="0" presStyleCnt="1"/>
      <dgm:spPr/>
    </dgm:pt>
    <dgm:pt modelId="{9006BA3D-3C11-4502-A209-E0709660BF59}" type="pres">
      <dgm:prSet presAssocID="{F0C38F39-0BB3-4315-AF06-36619AC59A90}" presName="connTx" presStyleLbl="parChTrans1D2" presStyleIdx="0" presStyleCnt="1"/>
      <dgm:spPr/>
    </dgm:pt>
    <dgm:pt modelId="{B798BA4A-FE60-4DE9-9538-BAB53BE21947}" type="pres">
      <dgm:prSet presAssocID="{C1D4302F-20CD-473E-AE9E-12DC37CE95E3}" presName="root2" presStyleCnt="0"/>
      <dgm:spPr/>
    </dgm:pt>
    <dgm:pt modelId="{58698106-7B30-4FB8-A869-4AE60E39878D}" type="pres">
      <dgm:prSet presAssocID="{C1D4302F-20CD-473E-AE9E-12DC37CE95E3}" presName="LevelTwoTextNode" presStyleLbl="node2" presStyleIdx="0" presStyleCnt="1" custScaleX="179763">
        <dgm:presLayoutVars>
          <dgm:chPref val="3"/>
        </dgm:presLayoutVars>
      </dgm:prSet>
      <dgm:spPr/>
    </dgm:pt>
    <dgm:pt modelId="{130EE152-789F-4F0C-A42B-2CB5FDEF211F}" type="pres">
      <dgm:prSet presAssocID="{C1D4302F-20CD-473E-AE9E-12DC37CE95E3}" presName="level3hierChild" presStyleCnt="0"/>
      <dgm:spPr/>
    </dgm:pt>
    <dgm:pt modelId="{CF770DE0-CEEC-44B8-B264-9618ACF39E4F}" type="pres">
      <dgm:prSet presAssocID="{EE6D04B3-1B2C-432D-A450-F39C03591137}" presName="conn2-1" presStyleLbl="parChTrans1D3" presStyleIdx="0" presStyleCnt="2"/>
      <dgm:spPr/>
    </dgm:pt>
    <dgm:pt modelId="{EB8FCEFB-AA79-40F9-A540-880A42175542}" type="pres">
      <dgm:prSet presAssocID="{EE6D04B3-1B2C-432D-A450-F39C03591137}" presName="connTx" presStyleLbl="parChTrans1D3" presStyleIdx="0" presStyleCnt="2"/>
      <dgm:spPr/>
    </dgm:pt>
    <dgm:pt modelId="{D864A89C-C240-490E-AA3A-23EF039108CE}" type="pres">
      <dgm:prSet presAssocID="{B22BAF94-9557-40DF-A1E5-D3A7F9D17DB1}" presName="root2" presStyleCnt="0"/>
      <dgm:spPr/>
    </dgm:pt>
    <dgm:pt modelId="{A16610B3-82C4-4C45-A721-6A6B65656BF4}" type="pres">
      <dgm:prSet presAssocID="{B22BAF94-9557-40DF-A1E5-D3A7F9D17DB1}" presName="LevelTwoTextNode" presStyleLbl="node3" presStyleIdx="0" presStyleCnt="2" custScaleX="179054" custScaleY="184171">
        <dgm:presLayoutVars>
          <dgm:chPref val="3"/>
        </dgm:presLayoutVars>
      </dgm:prSet>
      <dgm:spPr/>
    </dgm:pt>
    <dgm:pt modelId="{5A1EE34C-55D5-4D58-860B-D36DEB6F7573}" type="pres">
      <dgm:prSet presAssocID="{B22BAF94-9557-40DF-A1E5-D3A7F9D17DB1}" presName="level3hierChild" presStyleCnt="0"/>
      <dgm:spPr/>
    </dgm:pt>
    <dgm:pt modelId="{F55A0C84-61A0-4E9C-9BC0-E20934973367}" type="pres">
      <dgm:prSet presAssocID="{60E7B1AC-0E26-4253-BBD2-252536D80CF9}" presName="conn2-1" presStyleLbl="parChTrans1D3" presStyleIdx="1" presStyleCnt="2"/>
      <dgm:spPr/>
    </dgm:pt>
    <dgm:pt modelId="{E7615D8F-CE20-46B0-AC12-0E1C66686641}" type="pres">
      <dgm:prSet presAssocID="{60E7B1AC-0E26-4253-BBD2-252536D80CF9}" presName="connTx" presStyleLbl="parChTrans1D3" presStyleIdx="1" presStyleCnt="2"/>
      <dgm:spPr/>
    </dgm:pt>
    <dgm:pt modelId="{4B9D984D-448C-44EB-9CE9-68906CDF4F7A}" type="pres">
      <dgm:prSet presAssocID="{4F1950CE-14AC-42A4-B4E2-4A17AEE67202}" presName="root2" presStyleCnt="0"/>
      <dgm:spPr/>
    </dgm:pt>
    <dgm:pt modelId="{616EF52A-8035-4027-BE72-74F6C3091EA8}" type="pres">
      <dgm:prSet presAssocID="{4F1950CE-14AC-42A4-B4E2-4A17AEE67202}" presName="LevelTwoTextNode" presStyleLbl="node3" presStyleIdx="1" presStyleCnt="2" custScaleX="177321" custScaleY="169645">
        <dgm:presLayoutVars>
          <dgm:chPref val="3"/>
        </dgm:presLayoutVars>
      </dgm:prSet>
      <dgm:spPr/>
    </dgm:pt>
    <dgm:pt modelId="{62502D6E-9FFA-4674-9B96-FF5BD370977E}" type="pres">
      <dgm:prSet presAssocID="{4F1950CE-14AC-42A4-B4E2-4A17AEE67202}" presName="level3hierChild" presStyleCnt="0"/>
      <dgm:spPr/>
    </dgm:pt>
  </dgm:ptLst>
  <dgm:cxnLst>
    <dgm:cxn modelId="{33863700-00CF-4047-81DB-792CFFE91422}" type="presOf" srcId="{B22BAF94-9557-40DF-A1E5-D3A7F9D17DB1}" destId="{A16610B3-82C4-4C45-A721-6A6B65656BF4}" srcOrd="0" destOrd="0" presId="urn:microsoft.com/office/officeart/2005/8/layout/hierarchy2"/>
    <dgm:cxn modelId="{338F1D1F-0212-4D77-9645-6118021670A9}" srcId="{C7361D60-25B6-43AF-8B53-E6BE15BC790B}" destId="{F8784F8B-CA0E-439E-8458-7AC06E4C3DD3}" srcOrd="0" destOrd="0" parTransId="{DE63DD3B-A8E3-4108-AA47-5C0203BD4FD2}" sibTransId="{8EB2543E-7F4E-4B87-B6AA-A0A2D871E3EC}"/>
    <dgm:cxn modelId="{EE6B0830-06F6-4669-8029-0A30126C6C3F}" type="presOf" srcId="{F0C38F39-0BB3-4315-AF06-36619AC59A90}" destId="{9006BA3D-3C11-4502-A209-E0709660BF59}" srcOrd="1" destOrd="0" presId="urn:microsoft.com/office/officeart/2005/8/layout/hierarchy2"/>
    <dgm:cxn modelId="{E63B9D31-291D-4478-B600-06DA8DACE48F}" type="presOf" srcId="{60E7B1AC-0E26-4253-BBD2-252536D80CF9}" destId="{F55A0C84-61A0-4E9C-9BC0-E20934973367}" srcOrd="0" destOrd="0" presId="urn:microsoft.com/office/officeart/2005/8/layout/hierarchy2"/>
    <dgm:cxn modelId="{AA6AC533-D57A-40F0-89FD-DEFA710714CA}" srcId="{C1D4302F-20CD-473E-AE9E-12DC37CE95E3}" destId="{4F1950CE-14AC-42A4-B4E2-4A17AEE67202}" srcOrd="1" destOrd="0" parTransId="{60E7B1AC-0E26-4253-BBD2-252536D80CF9}" sibTransId="{706265CB-EBA8-426E-8D9F-3D02C189D7B2}"/>
    <dgm:cxn modelId="{324B7840-A720-46AA-B985-728CB49D59E1}" type="presOf" srcId="{C7361D60-25B6-43AF-8B53-E6BE15BC790B}" destId="{198ADD89-319D-4788-838A-A2AB7F833659}" srcOrd="0" destOrd="0" presId="urn:microsoft.com/office/officeart/2005/8/layout/hierarchy2"/>
    <dgm:cxn modelId="{B4DA0281-BFB4-4148-8FB8-9F5B67F7A948}" srcId="{C1D4302F-20CD-473E-AE9E-12DC37CE95E3}" destId="{B22BAF94-9557-40DF-A1E5-D3A7F9D17DB1}" srcOrd="0" destOrd="0" parTransId="{EE6D04B3-1B2C-432D-A450-F39C03591137}" sibTransId="{145686A1-18AB-4A3D-B8E9-F742A7180850}"/>
    <dgm:cxn modelId="{38D18487-826D-41FB-89D7-3C43977E5357}" type="presOf" srcId="{F8784F8B-CA0E-439E-8458-7AC06E4C3DD3}" destId="{429010D5-3664-4B0C-AAB8-E05F34BFDD2E}" srcOrd="0" destOrd="0" presId="urn:microsoft.com/office/officeart/2005/8/layout/hierarchy2"/>
    <dgm:cxn modelId="{8B71B28F-D9D3-4269-903F-6F6D7C6F7456}" type="presOf" srcId="{EE6D04B3-1B2C-432D-A450-F39C03591137}" destId="{EB8FCEFB-AA79-40F9-A540-880A42175542}" srcOrd="1" destOrd="0" presId="urn:microsoft.com/office/officeart/2005/8/layout/hierarchy2"/>
    <dgm:cxn modelId="{CDB489A2-CED1-41C2-9B78-0378F8D72531}" srcId="{F8784F8B-CA0E-439E-8458-7AC06E4C3DD3}" destId="{C1D4302F-20CD-473E-AE9E-12DC37CE95E3}" srcOrd="0" destOrd="0" parTransId="{F0C38F39-0BB3-4315-AF06-36619AC59A90}" sibTransId="{9E01E053-8704-4E9A-8278-9384B930DFC7}"/>
    <dgm:cxn modelId="{663F3BA5-ACD9-4713-A54E-93B8838B8B9F}" type="presOf" srcId="{C1D4302F-20CD-473E-AE9E-12DC37CE95E3}" destId="{58698106-7B30-4FB8-A869-4AE60E39878D}" srcOrd="0" destOrd="0" presId="urn:microsoft.com/office/officeart/2005/8/layout/hierarchy2"/>
    <dgm:cxn modelId="{A3102BBC-FCA7-4467-BE0C-491FD1851B4E}" type="presOf" srcId="{60E7B1AC-0E26-4253-BBD2-252536D80CF9}" destId="{E7615D8F-CE20-46B0-AC12-0E1C66686641}" srcOrd="1" destOrd="0" presId="urn:microsoft.com/office/officeart/2005/8/layout/hierarchy2"/>
    <dgm:cxn modelId="{7F1F67C2-7C29-4078-80E1-AEBFA41BFE47}" type="presOf" srcId="{4F1950CE-14AC-42A4-B4E2-4A17AEE67202}" destId="{616EF52A-8035-4027-BE72-74F6C3091EA8}" srcOrd="0" destOrd="0" presId="urn:microsoft.com/office/officeart/2005/8/layout/hierarchy2"/>
    <dgm:cxn modelId="{29B1AEC2-4100-437F-B664-50D82B7CC7EA}" type="presOf" srcId="{EE6D04B3-1B2C-432D-A450-F39C03591137}" destId="{CF770DE0-CEEC-44B8-B264-9618ACF39E4F}" srcOrd="0" destOrd="0" presId="urn:microsoft.com/office/officeart/2005/8/layout/hierarchy2"/>
    <dgm:cxn modelId="{731F5AD1-224F-443F-89C3-FB4BF3D79BC1}" type="presOf" srcId="{F0C38F39-0BB3-4315-AF06-36619AC59A90}" destId="{F866A25B-07A5-4988-A749-536A5BC73EEA}" srcOrd="0" destOrd="0" presId="urn:microsoft.com/office/officeart/2005/8/layout/hierarchy2"/>
    <dgm:cxn modelId="{240E5038-3D46-4F2F-9D5E-11048E207017}" type="presParOf" srcId="{198ADD89-319D-4788-838A-A2AB7F833659}" destId="{52B4E4BF-9341-42B1-8009-CBCB86C4C27E}" srcOrd="0" destOrd="0" presId="urn:microsoft.com/office/officeart/2005/8/layout/hierarchy2"/>
    <dgm:cxn modelId="{04FA5181-4909-476E-A96D-A65038DB809F}" type="presParOf" srcId="{52B4E4BF-9341-42B1-8009-CBCB86C4C27E}" destId="{429010D5-3664-4B0C-AAB8-E05F34BFDD2E}" srcOrd="0" destOrd="0" presId="urn:microsoft.com/office/officeart/2005/8/layout/hierarchy2"/>
    <dgm:cxn modelId="{ED166095-8BA7-4692-B4F0-7A9D48AFE66D}" type="presParOf" srcId="{52B4E4BF-9341-42B1-8009-CBCB86C4C27E}" destId="{EC516CEE-B711-4F91-96C3-F47BB38A306A}" srcOrd="1" destOrd="0" presId="urn:microsoft.com/office/officeart/2005/8/layout/hierarchy2"/>
    <dgm:cxn modelId="{234371E9-D06B-4A06-98A1-F368A1707369}" type="presParOf" srcId="{EC516CEE-B711-4F91-96C3-F47BB38A306A}" destId="{F866A25B-07A5-4988-A749-536A5BC73EEA}" srcOrd="0" destOrd="0" presId="urn:microsoft.com/office/officeart/2005/8/layout/hierarchy2"/>
    <dgm:cxn modelId="{3CB0CF87-D4B8-44BB-8E80-AC5EE84262B2}" type="presParOf" srcId="{F866A25B-07A5-4988-A749-536A5BC73EEA}" destId="{9006BA3D-3C11-4502-A209-E0709660BF59}" srcOrd="0" destOrd="0" presId="urn:microsoft.com/office/officeart/2005/8/layout/hierarchy2"/>
    <dgm:cxn modelId="{E74B0664-C2BB-4FA5-9953-0F3E414EEEC3}" type="presParOf" srcId="{EC516CEE-B711-4F91-96C3-F47BB38A306A}" destId="{B798BA4A-FE60-4DE9-9538-BAB53BE21947}" srcOrd="1" destOrd="0" presId="urn:microsoft.com/office/officeart/2005/8/layout/hierarchy2"/>
    <dgm:cxn modelId="{738D7CAB-3B85-424F-B40C-91B9B7D9121F}" type="presParOf" srcId="{B798BA4A-FE60-4DE9-9538-BAB53BE21947}" destId="{58698106-7B30-4FB8-A869-4AE60E39878D}" srcOrd="0" destOrd="0" presId="urn:microsoft.com/office/officeart/2005/8/layout/hierarchy2"/>
    <dgm:cxn modelId="{B005D590-D268-42ED-9927-4D44052EC08B}" type="presParOf" srcId="{B798BA4A-FE60-4DE9-9538-BAB53BE21947}" destId="{130EE152-789F-4F0C-A42B-2CB5FDEF211F}" srcOrd="1" destOrd="0" presId="urn:microsoft.com/office/officeart/2005/8/layout/hierarchy2"/>
    <dgm:cxn modelId="{C685F8CA-0507-43C2-9949-4B44ED2E0B73}" type="presParOf" srcId="{130EE152-789F-4F0C-A42B-2CB5FDEF211F}" destId="{CF770DE0-CEEC-44B8-B264-9618ACF39E4F}" srcOrd="0" destOrd="0" presId="urn:microsoft.com/office/officeart/2005/8/layout/hierarchy2"/>
    <dgm:cxn modelId="{156F8F94-34CE-4675-9AEE-38C71756581A}" type="presParOf" srcId="{CF770DE0-CEEC-44B8-B264-9618ACF39E4F}" destId="{EB8FCEFB-AA79-40F9-A540-880A42175542}" srcOrd="0" destOrd="0" presId="urn:microsoft.com/office/officeart/2005/8/layout/hierarchy2"/>
    <dgm:cxn modelId="{098B4C26-106C-419C-B488-9429E0038D9E}" type="presParOf" srcId="{130EE152-789F-4F0C-A42B-2CB5FDEF211F}" destId="{D864A89C-C240-490E-AA3A-23EF039108CE}" srcOrd="1" destOrd="0" presId="urn:microsoft.com/office/officeart/2005/8/layout/hierarchy2"/>
    <dgm:cxn modelId="{A1299AD0-4A55-488F-AD2F-580C8EB310D5}" type="presParOf" srcId="{D864A89C-C240-490E-AA3A-23EF039108CE}" destId="{A16610B3-82C4-4C45-A721-6A6B65656BF4}" srcOrd="0" destOrd="0" presId="urn:microsoft.com/office/officeart/2005/8/layout/hierarchy2"/>
    <dgm:cxn modelId="{699813DC-8CD1-4FAB-831A-569BA8E152DB}" type="presParOf" srcId="{D864A89C-C240-490E-AA3A-23EF039108CE}" destId="{5A1EE34C-55D5-4D58-860B-D36DEB6F7573}" srcOrd="1" destOrd="0" presId="urn:microsoft.com/office/officeart/2005/8/layout/hierarchy2"/>
    <dgm:cxn modelId="{A91F3CB6-3C5A-4E08-AB4B-E49A3616506A}" type="presParOf" srcId="{130EE152-789F-4F0C-A42B-2CB5FDEF211F}" destId="{F55A0C84-61A0-4E9C-9BC0-E20934973367}" srcOrd="2" destOrd="0" presId="urn:microsoft.com/office/officeart/2005/8/layout/hierarchy2"/>
    <dgm:cxn modelId="{4DB6DF0C-4FB7-4995-883F-5868C561F2C9}" type="presParOf" srcId="{F55A0C84-61A0-4E9C-9BC0-E20934973367}" destId="{E7615D8F-CE20-46B0-AC12-0E1C66686641}" srcOrd="0" destOrd="0" presId="urn:microsoft.com/office/officeart/2005/8/layout/hierarchy2"/>
    <dgm:cxn modelId="{13F93A7D-5B5D-4AE3-A343-751657E3BB05}" type="presParOf" srcId="{130EE152-789F-4F0C-A42B-2CB5FDEF211F}" destId="{4B9D984D-448C-44EB-9CE9-68906CDF4F7A}" srcOrd="3" destOrd="0" presId="urn:microsoft.com/office/officeart/2005/8/layout/hierarchy2"/>
    <dgm:cxn modelId="{3A2C0D74-D5F3-4202-9644-7A61AEC1A0D7}" type="presParOf" srcId="{4B9D984D-448C-44EB-9CE9-68906CDF4F7A}" destId="{616EF52A-8035-4027-BE72-74F6C3091EA8}" srcOrd="0" destOrd="0" presId="urn:microsoft.com/office/officeart/2005/8/layout/hierarchy2"/>
    <dgm:cxn modelId="{6401BA03-03AC-4B66-B7CA-A36EEBF50C53}" type="presParOf" srcId="{4B9D984D-448C-44EB-9CE9-68906CDF4F7A}" destId="{62502D6E-9FFA-4674-9B96-FF5BD370977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C86C9E-2E22-4125-AE7C-8236F199F852}" type="doc">
      <dgm:prSet loTypeId="urn:microsoft.com/office/officeart/2005/8/layout/cycle8" loCatId="cycle" qsTypeId="urn:microsoft.com/office/officeart/2005/8/quickstyle/simple1" qsCatId="simple" csTypeId="urn:microsoft.com/office/officeart/2005/8/colors/accent1_2" csCatId="accent1" phldr="1"/>
      <dgm:spPr/>
    </dgm:pt>
    <dgm:pt modelId="{FE4BB7D8-18A7-418C-B4CC-ED6866BED5F2}">
      <dgm:prSet phldrT="[Texto]"/>
      <dgm:spPr/>
      <dgm:t>
        <a:bodyPr/>
        <a:lstStyle/>
        <a:p>
          <a:r>
            <a:rPr lang="en-GB" dirty="0"/>
            <a:t>“Know thyself.”  "Only an examined life is worth living.“</a:t>
          </a:r>
        </a:p>
        <a:p>
          <a:r>
            <a:rPr lang="en-GB" dirty="0"/>
            <a:t>(Socrates)</a:t>
          </a:r>
          <a:endParaRPr lang="en-GB" dirty="0">
            <a:solidFill>
              <a:schemeClr val="tx1"/>
            </a:solidFill>
          </a:endParaRPr>
        </a:p>
      </dgm:t>
    </dgm:pt>
    <dgm:pt modelId="{AAC41FB3-6A08-4E09-8127-00C706B00490}" type="parTrans" cxnId="{1C3C5BE8-6C5E-4506-85B6-02005BB6B5A5}">
      <dgm:prSet/>
      <dgm:spPr/>
      <dgm:t>
        <a:bodyPr/>
        <a:lstStyle/>
        <a:p>
          <a:endParaRPr lang="en-GB"/>
        </a:p>
      </dgm:t>
    </dgm:pt>
    <dgm:pt modelId="{236261E0-5847-42C0-B81F-4D4F43A6F2F2}" type="sibTrans" cxnId="{1C3C5BE8-6C5E-4506-85B6-02005BB6B5A5}">
      <dgm:prSet/>
      <dgm:spPr/>
      <dgm:t>
        <a:bodyPr/>
        <a:lstStyle/>
        <a:p>
          <a:endParaRPr lang="en-GB"/>
        </a:p>
      </dgm:t>
    </dgm:pt>
    <dgm:pt modelId="{B38CE325-A269-41DA-AAA4-0E9EFB2A3E55}">
      <dgm:prSet phldrT="[Texto]"/>
      <dgm:spPr/>
      <dgm:t>
        <a:bodyPr/>
        <a:lstStyle/>
        <a:p>
          <a:r>
            <a:rPr lang="en-GB" dirty="0"/>
            <a:t>“A set of unexamined lives produces a dangerous and unjust world”</a:t>
          </a:r>
          <a:endParaRPr lang="en-GB" dirty="0">
            <a:solidFill>
              <a:schemeClr val="accent2">
                <a:lumMod val="50000"/>
              </a:schemeClr>
            </a:solidFill>
          </a:endParaRPr>
        </a:p>
      </dgm:t>
    </dgm:pt>
    <dgm:pt modelId="{1035BB1F-4922-4317-814E-E2C3BAB8ED87}" type="parTrans" cxnId="{7FB6D50A-62DB-4FC6-8389-EA4B5FAC5AB8}">
      <dgm:prSet/>
      <dgm:spPr/>
      <dgm:t>
        <a:bodyPr/>
        <a:lstStyle/>
        <a:p>
          <a:endParaRPr lang="en-GB"/>
        </a:p>
      </dgm:t>
    </dgm:pt>
    <dgm:pt modelId="{1214706A-3AB5-4245-B2B7-0E13FA6B4648}" type="sibTrans" cxnId="{7FB6D50A-62DB-4FC6-8389-EA4B5FAC5AB8}">
      <dgm:prSet/>
      <dgm:spPr/>
      <dgm:t>
        <a:bodyPr/>
        <a:lstStyle/>
        <a:p>
          <a:endParaRPr lang="en-GB"/>
        </a:p>
      </dgm:t>
    </dgm:pt>
    <dgm:pt modelId="{F701A97E-E600-449B-BA26-D15E9F4B397D}">
      <dgm:prSet phldrT="[Texto]"/>
      <dgm:spPr/>
      <dgm:t>
        <a:bodyPr/>
        <a:lstStyle/>
        <a:p>
          <a:r>
            <a:rPr lang="en-GB" dirty="0"/>
            <a:t>Critical thinking is the autonomous way of thinking </a:t>
          </a:r>
          <a:endParaRPr lang="en-GB" dirty="0">
            <a:solidFill>
              <a:srgbClr val="7030A0"/>
            </a:solidFill>
          </a:endParaRPr>
        </a:p>
      </dgm:t>
    </dgm:pt>
    <dgm:pt modelId="{DF7E9CCD-AA97-47D9-83BA-416781D4232E}" type="parTrans" cxnId="{75ADC273-F9E7-4BC2-9F31-6827A1EF810D}">
      <dgm:prSet/>
      <dgm:spPr/>
      <dgm:t>
        <a:bodyPr/>
        <a:lstStyle/>
        <a:p>
          <a:endParaRPr lang="en-GB"/>
        </a:p>
      </dgm:t>
    </dgm:pt>
    <dgm:pt modelId="{B5E004A4-0B42-49DE-ADDF-4E4D92EDB4FF}" type="sibTrans" cxnId="{75ADC273-F9E7-4BC2-9F31-6827A1EF810D}">
      <dgm:prSet/>
      <dgm:spPr/>
      <dgm:t>
        <a:bodyPr/>
        <a:lstStyle/>
        <a:p>
          <a:endParaRPr lang="en-GB"/>
        </a:p>
      </dgm:t>
    </dgm:pt>
    <dgm:pt modelId="{D06CD188-382E-4D99-91BF-48AA4D2C1531}" type="pres">
      <dgm:prSet presAssocID="{B9C86C9E-2E22-4125-AE7C-8236F199F852}" presName="compositeShape" presStyleCnt="0">
        <dgm:presLayoutVars>
          <dgm:chMax val="7"/>
          <dgm:dir/>
          <dgm:resizeHandles val="exact"/>
        </dgm:presLayoutVars>
      </dgm:prSet>
      <dgm:spPr/>
    </dgm:pt>
    <dgm:pt modelId="{15B5E55B-90E3-40BD-AFAF-E9404AB36D09}" type="pres">
      <dgm:prSet presAssocID="{B9C86C9E-2E22-4125-AE7C-8236F199F852}" presName="wedge1" presStyleLbl="node1" presStyleIdx="0" presStyleCnt="3"/>
      <dgm:spPr/>
    </dgm:pt>
    <dgm:pt modelId="{494D2FCF-38DA-4CB5-AF19-9A98F2383559}" type="pres">
      <dgm:prSet presAssocID="{B9C86C9E-2E22-4125-AE7C-8236F199F852}" presName="dummy1a" presStyleCnt="0"/>
      <dgm:spPr/>
    </dgm:pt>
    <dgm:pt modelId="{6F2478B6-3B97-4C55-85AB-0589DF807EB9}" type="pres">
      <dgm:prSet presAssocID="{B9C86C9E-2E22-4125-AE7C-8236F199F852}" presName="dummy1b" presStyleCnt="0"/>
      <dgm:spPr/>
    </dgm:pt>
    <dgm:pt modelId="{70116239-367F-4BE9-BDA1-1A68FC4B580C}" type="pres">
      <dgm:prSet presAssocID="{B9C86C9E-2E22-4125-AE7C-8236F199F852}" presName="wedge1Tx" presStyleLbl="node1" presStyleIdx="0" presStyleCnt="3">
        <dgm:presLayoutVars>
          <dgm:chMax val="0"/>
          <dgm:chPref val="0"/>
          <dgm:bulletEnabled val="1"/>
        </dgm:presLayoutVars>
      </dgm:prSet>
      <dgm:spPr/>
    </dgm:pt>
    <dgm:pt modelId="{C2BFAE9D-6249-4E9F-96BB-6F5E5DDFFD3B}" type="pres">
      <dgm:prSet presAssocID="{B9C86C9E-2E22-4125-AE7C-8236F199F852}" presName="wedge2" presStyleLbl="node1" presStyleIdx="1" presStyleCnt="3"/>
      <dgm:spPr/>
    </dgm:pt>
    <dgm:pt modelId="{AB269C25-CA34-401A-A977-C1E1B2265D5F}" type="pres">
      <dgm:prSet presAssocID="{B9C86C9E-2E22-4125-AE7C-8236F199F852}" presName="dummy2a" presStyleCnt="0"/>
      <dgm:spPr/>
    </dgm:pt>
    <dgm:pt modelId="{992ACCFD-261F-4CBC-901A-C6CD83542E18}" type="pres">
      <dgm:prSet presAssocID="{B9C86C9E-2E22-4125-AE7C-8236F199F852}" presName="dummy2b" presStyleCnt="0"/>
      <dgm:spPr/>
    </dgm:pt>
    <dgm:pt modelId="{A3208479-55CC-42C4-ABA0-CA63D50D4FBC}" type="pres">
      <dgm:prSet presAssocID="{B9C86C9E-2E22-4125-AE7C-8236F199F852}" presName="wedge2Tx" presStyleLbl="node1" presStyleIdx="1" presStyleCnt="3">
        <dgm:presLayoutVars>
          <dgm:chMax val="0"/>
          <dgm:chPref val="0"/>
          <dgm:bulletEnabled val="1"/>
        </dgm:presLayoutVars>
      </dgm:prSet>
      <dgm:spPr/>
    </dgm:pt>
    <dgm:pt modelId="{80E0D2D6-098B-45AF-95B8-0AA8B03CCEB4}" type="pres">
      <dgm:prSet presAssocID="{B9C86C9E-2E22-4125-AE7C-8236F199F852}" presName="wedge3" presStyleLbl="node1" presStyleIdx="2" presStyleCnt="3"/>
      <dgm:spPr/>
    </dgm:pt>
    <dgm:pt modelId="{8796F119-2826-45F1-884D-A41855DA6093}" type="pres">
      <dgm:prSet presAssocID="{B9C86C9E-2E22-4125-AE7C-8236F199F852}" presName="dummy3a" presStyleCnt="0"/>
      <dgm:spPr/>
    </dgm:pt>
    <dgm:pt modelId="{47A1A5E5-7324-4A70-ADD9-902D50967961}" type="pres">
      <dgm:prSet presAssocID="{B9C86C9E-2E22-4125-AE7C-8236F199F852}" presName="dummy3b" presStyleCnt="0"/>
      <dgm:spPr/>
    </dgm:pt>
    <dgm:pt modelId="{1446EED1-7EA2-4084-947B-BB2B1C2EA2B3}" type="pres">
      <dgm:prSet presAssocID="{B9C86C9E-2E22-4125-AE7C-8236F199F852}" presName="wedge3Tx" presStyleLbl="node1" presStyleIdx="2" presStyleCnt="3">
        <dgm:presLayoutVars>
          <dgm:chMax val="0"/>
          <dgm:chPref val="0"/>
          <dgm:bulletEnabled val="1"/>
        </dgm:presLayoutVars>
      </dgm:prSet>
      <dgm:spPr/>
    </dgm:pt>
    <dgm:pt modelId="{CA4F909F-7D33-44B5-B5AA-9FAF1D590AAD}" type="pres">
      <dgm:prSet presAssocID="{236261E0-5847-42C0-B81F-4D4F43A6F2F2}" presName="arrowWedge1" presStyleLbl="fgSibTrans2D1" presStyleIdx="0" presStyleCnt="3"/>
      <dgm:spPr/>
    </dgm:pt>
    <dgm:pt modelId="{8013B280-5BF8-4F91-8890-7C00B2D14BB4}" type="pres">
      <dgm:prSet presAssocID="{1214706A-3AB5-4245-B2B7-0E13FA6B4648}" presName="arrowWedge2" presStyleLbl="fgSibTrans2D1" presStyleIdx="1" presStyleCnt="3"/>
      <dgm:spPr/>
    </dgm:pt>
    <dgm:pt modelId="{85E6C2B3-A980-4F95-9D1E-57BEE07A6B45}" type="pres">
      <dgm:prSet presAssocID="{B5E004A4-0B42-49DE-ADDF-4E4D92EDB4FF}" presName="arrowWedge3" presStyleLbl="fgSibTrans2D1" presStyleIdx="2" presStyleCnt="3"/>
      <dgm:spPr/>
    </dgm:pt>
  </dgm:ptLst>
  <dgm:cxnLst>
    <dgm:cxn modelId="{7FB6D50A-62DB-4FC6-8389-EA4B5FAC5AB8}" srcId="{B9C86C9E-2E22-4125-AE7C-8236F199F852}" destId="{B38CE325-A269-41DA-AAA4-0E9EFB2A3E55}" srcOrd="1" destOrd="0" parTransId="{1035BB1F-4922-4317-814E-E2C3BAB8ED87}" sibTransId="{1214706A-3AB5-4245-B2B7-0E13FA6B4648}"/>
    <dgm:cxn modelId="{E2F9C43C-4999-4766-8F0E-5D5E8E147728}" type="presOf" srcId="{FE4BB7D8-18A7-418C-B4CC-ED6866BED5F2}" destId="{70116239-367F-4BE9-BDA1-1A68FC4B580C}" srcOrd="1" destOrd="0" presId="urn:microsoft.com/office/officeart/2005/8/layout/cycle8"/>
    <dgm:cxn modelId="{AF790E43-5B88-456D-A501-BD14EEE8057B}" type="presOf" srcId="{F701A97E-E600-449B-BA26-D15E9F4B397D}" destId="{1446EED1-7EA2-4084-947B-BB2B1C2EA2B3}" srcOrd="1" destOrd="0" presId="urn:microsoft.com/office/officeart/2005/8/layout/cycle8"/>
    <dgm:cxn modelId="{DAD34E6A-3859-436A-BB06-940552BC7238}" type="presOf" srcId="{FE4BB7D8-18A7-418C-B4CC-ED6866BED5F2}" destId="{15B5E55B-90E3-40BD-AFAF-E9404AB36D09}" srcOrd="0" destOrd="0" presId="urn:microsoft.com/office/officeart/2005/8/layout/cycle8"/>
    <dgm:cxn modelId="{75ADC273-F9E7-4BC2-9F31-6827A1EF810D}" srcId="{B9C86C9E-2E22-4125-AE7C-8236F199F852}" destId="{F701A97E-E600-449B-BA26-D15E9F4B397D}" srcOrd="2" destOrd="0" parTransId="{DF7E9CCD-AA97-47D9-83BA-416781D4232E}" sibTransId="{B5E004A4-0B42-49DE-ADDF-4E4D92EDB4FF}"/>
    <dgm:cxn modelId="{6D721AA3-B722-4B52-A8D4-F6063BD57637}" type="presOf" srcId="{B38CE325-A269-41DA-AAA4-0E9EFB2A3E55}" destId="{C2BFAE9D-6249-4E9F-96BB-6F5E5DDFFD3B}" srcOrd="0" destOrd="0" presId="urn:microsoft.com/office/officeart/2005/8/layout/cycle8"/>
    <dgm:cxn modelId="{16E13CD3-146C-40F8-8D99-2A0AA0F1D439}" type="presOf" srcId="{F701A97E-E600-449B-BA26-D15E9F4B397D}" destId="{80E0D2D6-098B-45AF-95B8-0AA8B03CCEB4}" srcOrd="0" destOrd="0" presId="urn:microsoft.com/office/officeart/2005/8/layout/cycle8"/>
    <dgm:cxn modelId="{F82C83D4-73F7-4D35-B1CB-DC781D94D920}" type="presOf" srcId="{B9C86C9E-2E22-4125-AE7C-8236F199F852}" destId="{D06CD188-382E-4D99-91BF-48AA4D2C1531}" srcOrd="0" destOrd="0" presId="urn:microsoft.com/office/officeart/2005/8/layout/cycle8"/>
    <dgm:cxn modelId="{88E318D8-2C33-4813-A2D0-14B874A46982}" type="presOf" srcId="{B38CE325-A269-41DA-AAA4-0E9EFB2A3E55}" destId="{A3208479-55CC-42C4-ABA0-CA63D50D4FBC}" srcOrd="1" destOrd="0" presId="urn:microsoft.com/office/officeart/2005/8/layout/cycle8"/>
    <dgm:cxn modelId="{1C3C5BE8-6C5E-4506-85B6-02005BB6B5A5}" srcId="{B9C86C9E-2E22-4125-AE7C-8236F199F852}" destId="{FE4BB7D8-18A7-418C-B4CC-ED6866BED5F2}" srcOrd="0" destOrd="0" parTransId="{AAC41FB3-6A08-4E09-8127-00C706B00490}" sibTransId="{236261E0-5847-42C0-B81F-4D4F43A6F2F2}"/>
    <dgm:cxn modelId="{2A4F1B68-50E2-4748-BBF9-A1D24EF57AB4}" type="presParOf" srcId="{D06CD188-382E-4D99-91BF-48AA4D2C1531}" destId="{15B5E55B-90E3-40BD-AFAF-E9404AB36D09}" srcOrd="0" destOrd="0" presId="urn:microsoft.com/office/officeart/2005/8/layout/cycle8"/>
    <dgm:cxn modelId="{19A078E2-EA25-40A6-962B-082FD7C195D0}" type="presParOf" srcId="{D06CD188-382E-4D99-91BF-48AA4D2C1531}" destId="{494D2FCF-38DA-4CB5-AF19-9A98F2383559}" srcOrd="1" destOrd="0" presId="urn:microsoft.com/office/officeart/2005/8/layout/cycle8"/>
    <dgm:cxn modelId="{0F582ECB-D182-43B6-9CF8-0871418B3864}" type="presParOf" srcId="{D06CD188-382E-4D99-91BF-48AA4D2C1531}" destId="{6F2478B6-3B97-4C55-85AB-0589DF807EB9}" srcOrd="2" destOrd="0" presId="urn:microsoft.com/office/officeart/2005/8/layout/cycle8"/>
    <dgm:cxn modelId="{58BA3A6F-AA08-414D-897A-BA8374D2B141}" type="presParOf" srcId="{D06CD188-382E-4D99-91BF-48AA4D2C1531}" destId="{70116239-367F-4BE9-BDA1-1A68FC4B580C}" srcOrd="3" destOrd="0" presId="urn:microsoft.com/office/officeart/2005/8/layout/cycle8"/>
    <dgm:cxn modelId="{00C1615B-BB67-45F6-8C40-7A90DCE1A437}" type="presParOf" srcId="{D06CD188-382E-4D99-91BF-48AA4D2C1531}" destId="{C2BFAE9D-6249-4E9F-96BB-6F5E5DDFFD3B}" srcOrd="4" destOrd="0" presId="urn:microsoft.com/office/officeart/2005/8/layout/cycle8"/>
    <dgm:cxn modelId="{1D64DFE0-26C1-42D5-91D2-AD942BA55A5E}" type="presParOf" srcId="{D06CD188-382E-4D99-91BF-48AA4D2C1531}" destId="{AB269C25-CA34-401A-A977-C1E1B2265D5F}" srcOrd="5" destOrd="0" presId="urn:microsoft.com/office/officeart/2005/8/layout/cycle8"/>
    <dgm:cxn modelId="{1281C494-C6B7-43F0-B7CD-7D659AB6EE09}" type="presParOf" srcId="{D06CD188-382E-4D99-91BF-48AA4D2C1531}" destId="{992ACCFD-261F-4CBC-901A-C6CD83542E18}" srcOrd="6" destOrd="0" presId="urn:microsoft.com/office/officeart/2005/8/layout/cycle8"/>
    <dgm:cxn modelId="{2D456E61-B76C-4E4A-8A13-D814F698D1D5}" type="presParOf" srcId="{D06CD188-382E-4D99-91BF-48AA4D2C1531}" destId="{A3208479-55CC-42C4-ABA0-CA63D50D4FBC}" srcOrd="7" destOrd="0" presId="urn:microsoft.com/office/officeart/2005/8/layout/cycle8"/>
    <dgm:cxn modelId="{39098267-ED59-43CB-A114-82CF069092A4}" type="presParOf" srcId="{D06CD188-382E-4D99-91BF-48AA4D2C1531}" destId="{80E0D2D6-098B-45AF-95B8-0AA8B03CCEB4}" srcOrd="8" destOrd="0" presId="urn:microsoft.com/office/officeart/2005/8/layout/cycle8"/>
    <dgm:cxn modelId="{716937D5-C792-4765-A73D-6CD51804EECA}" type="presParOf" srcId="{D06CD188-382E-4D99-91BF-48AA4D2C1531}" destId="{8796F119-2826-45F1-884D-A41855DA6093}" srcOrd="9" destOrd="0" presId="urn:microsoft.com/office/officeart/2005/8/layout/cycle8"/>
    <dgm:cxn modelId="{5961E35C-04DD-428E-AD25-24EC08BF0762}" type="presParOf" srcId="{D06CD188-382E-4D99-91BF-48AA4D2C1531}" destId="{47A1A5E5-7324-4A70-ADD9-902D50967961}" srcOrd="10" destOrd="0" presId="urn:microsoft.com/office/officeart/2005/8/layout/cycle8"/>
    <dgm:cxn modelId="{22F08CA1-4C17-4E07-A095-EB56EA44A8B3}" type="presParOf" srcId="{D06CD188-382E-4D99-91BF-48AA4D2C1531}" destId="{1446EED1-7EA2-4084-947B-BB2B1C2EA2B3}" srcOrd="11" destOrd="0" presId="urn:microsoft.com/office/officeart/2005/8/layout/cycle8"/>
    <dgm:cxn modelId="{69909A15-D8CF-49AE-B028-94E46495DA65}" type="presParOf" srcId="{D06CD188-382E-4D99-91BF-48AA4D2C1531}" destId="{CA4F909F-7D33-44B5-B5AA-9FAF1D590AAD}" srcOrd="12" destOrd="0" presId="urn:microsoft.com/office/officeart/2005/8/layout/cycle8"/>
    <dgm:cxn modelId="{526DD584-AE26-4ED9-A9ED-C8917EC1B9A4}" type="presParOf" srcId="{D06CD188-382E-4D99-91BF-48AA4D2C1531}" destId="{8013B280-5BF8-4F91-8890-7C00B2D14BB4}" srcOrd="13" destOrd="0" presId="urn:microsoft.com/office/officeart/2005/8/layout/cycle8"/>
    <dgm:cxn modelId="{70044F28-B905-4540-B006-3473F5A5CE03}" type="presParOf" srcId="{D06CD188-382E-4D99-91BF-48AA4D2C1531}" destId="{85E6C2B3-A980-4F95-9D1E-57BEE07A6B4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DC0940-EA69-4598-B837-71B8593111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400EE1A-6294-4FF9-93EB-BBFB7E543D0E}">
      <dgm:prSet phldrT="[Texto]"/>
      <dgm:spPr/>
      <dgm:t>
        <a:bodyPr/>
        <a:lstStyle/>
        <a:p>
          <a:r>
            <a:rPr lang="en-GB" dirty="0"/>
            <a:t>about any subject, content or problem</a:t>
          </a:r>
        </a:p>
      </dgm:t>
    </dgm:pt>
    <dgm:pt modelId="{AD2BF67E-E554-44F2-80B5-0AC5C687C025}" type="parTrans" cxnId="{80A8117E-248A-4E18-AC8D-2836C08C2E75}">
      <dgm:prSet/>
      <dgm:spPr/>
      <dgm:t>
        <a:bodyPr/>
        <a:lstStyle/>
        <a:p>
          <a:endParaRPr lang="en-GB"/>
        </a:p>
      </dgm:t>
    </dgm:pt>
    <dgm:pt modelId="{37676F7E-A475-44A0-A3F1-0DF52877701B}" type="sibTrans" cxnId="{80A8117E-248A-4E18-AC8D-2836C08C2E75}">
      <dgm:prSet/>
      <dgm:spPr/>
      <dgm:t>
        <a:bodyPr/>
        <a:lstStyle/>
        <a:p>
          <a:endParaRPr lang="en-GB"/>
        </a:p>
      </dgm:t>
    </dgm:pt>
    <dgm:pt modelId="{030D4DF8-D5FB-4330-A710-7936CFE234A3}">
      <dgm:prSet phldrT="[Texto]"/>
      <dgm:spPr/>
      <dgm:t>
        <a:bodyPr/>
        <a:lstStyle/>
        <a:p>
          <a:r>
            <a:rPr lang="en-GB" dirty="0"/>
            <a:t>in which the thinker improves the quality of his thinking by judiciously </a:t>
          </a:r>
        </a:p>
      </dgm:t>
    </dgm:pt>
    <dgm:pt modelId="{34F6D507-7531-4D6B-909D-E5DA6974A3D8}" type="parTrans" cxnId="{DAFBB782-6126-438B-8EBC-FB2FE17190F0}">
      <dgm:prSet/>
      <dgm:spPr/>
      <dgm:t>
        <a:bodyPr/>
        <a:lstStyle/>
        <a:p>
          <a:endParaRPr lang="en-GB"/>
        </a:p>
      </dgm:t>
    </dgm:pt>
    <dgm:pt modelId="{DC0F6678-396E-4BE5-A20C-8402492B3BF5}" type="sibTrans" cxnId="{DAFBB782-6126-438B-8EBC-FB2FE17190F0}">
      <dgm:prSet/>
      <dgm:spPr/>
      <dgm:t>
        <a:bodyPr/>
        <a:lstStyle/>
        <a:p>
          <a:endParaRPr lang="en-GB"/>
        </a:p>
      </dgm:t>
    </dgm:pt>
    <dgm:pt modelId="{D96D1BAB-4E6A-4842-B118-397FAD1EF67C}" type="pres">
      <dgm:prSet presAssocID="{EDDC0940-EA69-4598-B837-71B8593111CD}" presName="linear" presStyleCnt="0">
        <dgm:presLayoutVars>
          <dgm:dir/>
          <dgm:animLvl val="lvl"/>
          <dgm:resizeHandles val="exact"/>
        </dgm:presLayoutVars>
      </dgm:prSet>
      <dgm:spPr/>
    </dgm:pt>
    <dgm:pt modelId="{0E010D38-46BD-4202-A417-8B1C9AEB6978}" type="pres">
      <dgm:prSet presAssocID="{B400EE1A-6294-4FF9-93EB-BBFB7E543D0E}" presName="parentLin" presStyleCnt="0"/>
      <dgm:spPr/>
    </dgm:pt>
    <dgm:pt modelId="{1D05B6FF-7594-4E44-AEB6-C1F2CD939B9B}" type="pres">
      <dgm:prSet presAssocID="{B400EE1A-6294-4FF9-93EB-BBFB7E543D0E}" presName="parentLeftMargin" presStyleLbl="node1" presStyleIdx="0" presStyleCnt="2"/>
      <dgm:spPr/>
    </dgm:pt>
    <dgm:pt modelId="{3EC51B83-B181-4817-97B7-636FF383E92D}" type="pres">
      <dgm:prSet presAssocID="{B400EE1A-6294-4FF9-93EB-BBFB7E543D0E}" presName="parentText" presStyleLbl="node1" presStyleIdx="0" presStyleCnt="2">
        <dgm:presLayoutVars>
          <dgm:chMax val="0"/>
          <dgm:bulletEnabled val="1"/>
        </dgm:presLayoutVars>
      </dgm:prSet>
      <dgm:spPr/>
    </dgm:pt>
    <dgm:pt modelId="{A066D8B7-7FB4-44FD-9810-ED905DA9D7A1}" type="pres">
      <dgm:prSet presAssocID="{B400EE1A-6294-4FF9-93EB-BBFB7E543D0E}" presName="negativeSpace" presStyleCnt="0"/>
      <dgm:spPr/>
    </dgm:pt>
    <dgm:pt modelId="{0C0FCC16-0C6E-415A-B58A-A0AE5D9F206F}" type="pres">
      <dgm:prSet presAssocID="{B400EE1A-6294-4FF9-93EB-BBFB7E543D0E}" presName="childText" presStyleLbl="conFgAcc1" presStyleIdx="0" presStyleCnt="2">
        <dgm:presLayoutVars>
          <dgm:bulletEnabled val="1"/>
        </dgm:presLayoutVars>
      </dgm:prSet>
      <dgm:spPr/>
    </dgm:pt>
    <dgm:pt modelId="{908A5911-90D5-4991-8233-FC0120FF38C2}" type="pres">
      <dgm:prSet presAssocID="{37676F7E-A475-44A0-A3F1-0DF52877701B}" presName="spaceBetweenRectangles" presStyleCnt="0"/>
      <dgm:spPr/>
    </dgm:pt>
    <dgm:pt modelId="{C37EA428-F448-4FD6-97E0-CB7DEBB63381}" type="pres">
      <dgm:prSet presAssocID="{030D4DF8-D5FB-4330-A710-7936CFE234A3}" presName="parentLin" presStyleCnt="0"/>
      <dgm:spPr/>
    </dgm:pt>
    <dgm:pt modelId="{CC379DD2-A37B-43A2-BA5B-AA544210B60E}" type="pres">
      <dgm:prSet presAssocID="{030D4DF8-D5FB-4330-A710-7936CFE234A3}" presName="parentLeftMargin" presStyleLbl="node1" presStyleIdx="0" presStyleCnt="2"/>
      <dgm:spPr/>
    </dgm:pt>
    <dgm:pt modelId="{CBB2CC46-9327-4F31-AC22-AED609E9CD0E}" type="pres">
      <dgm:prSet presAssocID="{030D4DF8-D5FB-4330-A710-7936CFE234A3}" presName="parentText" presStyleLbl="node1" presStyleIdx="1" presStyleCnt="2">
        <dgm:presLayoutVars>
          <dgm:chMax val="0"/>
          <dgm:bulletEnabled val="1"/>
        </dgm:presLayoutVars>
      </dgm:prSet>
      <dgm:spPr/>
    </dgm:pt>
    <dgm:pt modelId="{54830F38-87D6-4516-803E-D7032EB47C37}" type="pres">
      <dgm:prSet presAssocID="{030D4DF8-D5FB-4330-A710-7936CFE234A3}" presName="negativeSpace" presStyleCnt="0"/>
      <dgm:spPr/>
    </dgm:pt>
    <dgm:pt modelId="{0E438D07-3AA2-4673-B6E5-703811E000F9}" type="pres">
      <dgm:prSet presAssocID="{030D4DF8-D5FB-4330-A710-7936CFE234A3}" presName="childText" presStyleLbl="conFgAcc1" presStyleIdx="1" presStyleCnt="2">
        <dgm:presLayoutVars>
          <dgm:bulletEnabled val="1"/>
        </dgm:presLayoutVars>
      </dgm:prSet>
      <dgm:spPr/>
    </dgm:pt>
  </dgm:ptLst>
  <dgm:cxnLst>
    <dgm:cxn modelId="{55F1D512-22DC-40EA-83F1-A1F259F32D19}" type="presOf" srcId="{B400EE1A-6294-4FF9-93EB-BBFB7E543D0E}" destId="{1D05B6FF-7594-4E44-AEB6-C1F2CD939B9B}" srcOrd="0" destOrd="0" presId="urn:microsoft.com/office/officeart/2005/8/layout/list1"/>
    <dgm:cxn modelId="{12439A3A-A452-4EAD-9BC5-640B04E05CA2}" type="presOf" srcId="{B400EE1A-6294-4FF9-93EB-BBFB7E543D0E}" destId="{3EC51B83-B181-4817-97B7-636FF383E92D}" srcOrd="1" destOrd="0" presId="urn:microsoft.com/office/officeart/2005/8/layout/list1"/>
    <dgm:cxn modelId="{A74BA13E-45C8-4076-8E9E-F13CCF1E4ED6}" type="presOf" srcId="{030D4DF8-D5FB-4330-A710-7936CFE234A3}" destId="{CBB2CC46-9327-4F31-AC22-AED609E9CD0E}" srcOrd="1" destOrd="0" presId="urn:microsoft.com/office/officeart/2005/8/layout/list1"/>
    <dgm:cxn modelId="{FE8D056F-960A-48A3-B74D-F1CBAC2668EC}" type="presOf" srcId="{EDDC0940-EA69-4598-B837-71B8593111CD}" destId="{D96D1BAB-4E6A-4842-B118-397FAD1EF67C}" srcOrd="0" destOrd="0" presId="urn:microsoft.com/office/officeart/2005/8/layout/list1"/>
    <dgm:cxn modelId="{80A8117E-248A-4E18-AC8D-2836C08C2E75}" srcId="{EDDC0940-EA69-4598-B837-71B8593111CD}" destId="{B400EE1A-6294-4FF9-93EB-BBFB7E543D0E}" srcOrd="0" destOrd="0" parTransId="{AD2BF67E-E554-44F2-80B5-0AC5C687C025}" sibTransId="{37676F7E-A475-44A0-A3F1-0DF52877701B}"/>
    <dgm:cxn modelId="{DAFBB782-6126-438B-8EBC-FB2FE17190F0}" srcId="{EDDC0940-EA69-4598-B837-71B8593111CD}" destId="{030D4DF8-D5FB-4330-A710-7936CFE234A3}" srcOrd="1" destOrd="0" parTransId="{34F6D507-7531-4D6B-909D-E5DA6974A3D8}" sibTransId="{DC0F6678-396E-4BE5-A20C-8402492B3BF5}"/>
    <dgm:cxn modelId="{FFB889BA-A6DC-4ACF-A5A3-3AC81CA5FD45}" type="presOf" srcId="{030D4DF8-D5FB-4330-A710-7936CFE234A3}" destId="{CC379DD2-A37B-43A2-BA5B-AA544210B60E}" srcOrd="0" destOrd="0" presId="urn:microsoft.com/office/officeart/2005/8/layout/list1"/>
    <dgm:cxn modelId="{8D499EDD-5D1F-471E-9E45-9BC2EF81FBD2}" type="presParOf" srcId="{D96D1BAB-4E6A-4842-B118-397FAD1EF67C}" destId="{0E010D38-46BD-4202-A417-8B1C9AEB6978}" srcOrd="0" destOrd="0" presId="urn:microsoft.com/office/officeart/2005/8/layout/list1"/>
    <dgm:cxn modelId="{34D27C9B-8024-4170-840E-D6C2A42C3511}" type="presParOf" srcId="{0E010D38-46BD-4202-A417-8B1C9AEB6978}" destId="{1D05B6FF-7594-4E44-AEB6-C1F2CD939B9B}" srcOrd="0" destOrd="0" presId="urn:microsoft.com/office/officeart/2005/8/layout/list1"/>
    <dgm:cxn modelId="{CFD2DA86-A9EF-4330-AF51-A74332796F11}" type="presParOf" srcId="{0E010D38-46BD-4202-A417-8B1C9AEB6978}" destId="{3EC51B83-B181-4817-97B7-636FF383E92D}" srcOrd="1" destOrd="0" presId="urn:microsoft.com/office/officeart/2005/8/layout/list1"/>
    <dgm:cxn modelId="{8D409AFB-C246-46BD-9D03-141BFE8F3E88}" type="presParOf" srcId="{D96D1BAB-4E6A-4842-B118-397FAD1EF67C}" destId="{A066D8B7-7FB4-44FD-9810-ED905DA9D7A1}" srcOrd="1" destOrd="0" presId="urn:microsoft.com/office/officeart/2005/8/layout/list1"/>
    <dgm:cxn modelId="{5C4A846E-B7BD-441B-8D44-A2AF7DA3C019}" type="presParOf" srcId="{D96D1BAB-4E6A-4842-B118-397FAD1EF67C}" destId="{0C0FCC16-0C6E-415A-B58A-A0AE5D9F206F}" srcOrd="2" destOrd="0" presId="urn:microsoft.com/office/officeart/2005/8/layout/list1"/>
    <dgm:cxn modelId="{DECA8B54-126A-4A19-AB77-5DC038E0BA31}" type="presParOf" srcId="{D96D1BAB-4E6A-4842-B118-397FAD1EF67C}" destId="{908A5911-90D5-4991-8233-FC0120FF38C2}" srcOrd="3" destOrd="0" presId="urn:microsoft.com/office/officeart/2005/8/layout/list1"/>
    <dgm:cxn modelId="{45866871-3369-4388-A8E8-ECEAC6753236}" type="presParOf" srcId="{D96D1BAB-4E6A-4842-B118-397FAD1EF67C}" destId="{C37EA428-F448-4FD6-97E0-CB7DEBB63381}" srcOrd="4" destOrd="0" presId="urn:microsoft.com/office/officeart/2005/8/layout/list1"/>
    <dgm:cxn modelId="{A85D6B71-4F09-4291-BD88-A1374F816B92}" type="presParOf" srcId="{C37EA428-F448-4FD6-97E0-CB7DEBB63381}" destId="{CC379DD2-A37B-43A2-BA5B-AA544210B60E}" srcOrd="0" destOrd="0" presId="urn:microsoft.com/office/officeart/2005/8/layout/list1"/>
    <dgm:cxn modelId="{46AAE357-3D6B-48B9-8C66-4E1CF0D06E24}" type="presParOf" srcId="{C37EA428-F448-4FD6-97E0-CB7DEBB63381}" destId="{CBB2CC46-9327-4F31-AC22-AED609E9CD0E}" srcOrd="1" destOrd="0" presId="urn:microsoft.com/office/officeart/2005/8/layout/list1"/>
    <dgm:cxn modelId="{E135C70E-C963-4545-98CE-71A0914EB2D6}" type="presParOf" srcId="{D96D1BAB-4E6A-4842-B118-397FAD1EF67C}" destId="{54830F38-87D6-4516-803E-D7032EB47C37}" srcOrd="5" destOrd="0" presId="urn:microsoft.com/office/officeart/2005/8/layout/list1"/>
    <dgm:cxn modelId="{88ACBEDD-73B2-4C06-9AC5-B523BBC56BB2}" type="presParOf" srcId="{D96D1BAB-4E6A-4842-B118-397FAD1EF67C}" destId="{0E438D07-3AA2-4673-B6E5-703811E000F9}"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7124C4B-FA4C-4380-BDAD-DA708EADC95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t-PT"/>
        </a:p>
      </dgm:t>
    </dgm:pt>
    <dgm:pt modelId="{1738B437-4E36-41CE-A02F-6406434D108A}">
      <dgm:prSet phldrT="[Texto]" custT="1"/>
      <dgm:spPr/>
      <dgm:t>
        <a:bodyPr/>
        <a:lstStyle/>
        <a:p>
          <a:r>
            <a:rPr lang="pt-PT" sz="1400" dirty="0" err="1"/>
            <a:t>Critical</a:t>
          </a:r>
          <a:r>
            <a:rPr lang="pt-PT" sz="1400" dirty="0"/>
            <a:t> </a:t>
          </a:r>
          <a:r>
            <a:rPr lang="pt-PT" sz="1400" dirty="0" err="1"/>
            <a:t>thinking</a:t>
          </a:r>
          <a:endParaRPr lang="pt-PT" sz="1400" dirty="0"/>
        </a:p>
      </dgm:t>
    </dgm:pt>
    <dgm:pt modelId="{0ED71086-27CC-46B3-97F5-0B4B1BA50671}" type="parTrans" cxnId="{15EA2113-A874-4692-AC22-F5DA17F000F9}">
      <dgm:prSet/>
      <dgm:spPr/>
      <dgm:t>
        <a:bodyPr/>
        <a:lstStyle/>
        <a:p>
          <a:endParaRPr lang="pt-PT"/>
        </a:p>
      </dgm:t>
    </dgm:pt>
    <dgm:pt modelId="{5C518C51-8BBE-4C95-967A-67FAD36C0F0E}" type="sibTrans" cxnId="{15EA2113-A874-4692-AC22-F5DA17F000F9}">
      <dgm:prSet/>
      <dgm:spPr/>
      <dgm:t>
        <a:bodyPr/>
        <a:lstStyle/>
        <a:p>
          <a:endParaRPr lang="pt-PT"/>
        </a:p>
      </dgm:t>
    </dgm:pt>
    <dgm:pt modelId="{1D63A014-FB16-4BA4-B0C3-583CDB2BA53E}">
      <dgm:prSet phldrT="[Texto]" custT="1"/>
      <dgm:spPr/>
      <dgm:t>
        <a:bodyPr/>
        <a:lstStyle/>
        <a:p>
          <a:r>
            <a:rPr lang="pt-PT" sz="1400" dirty="0" err="1"/>
            <a:t>rationality</a:t>
          </a:r>
          <a:endParaRPr lang="pt-PT" sz="1400" dirty="0"/>
        </a:p>
      </dgm:t>
    </dgm:pt>
    <dgm:pt modelId="{9103B112-80FE-495B-AA49-B31D10E9955B}" type="parTrans" cxnId="{CCF56D39-9BB8-4988-B8C6-6955AB08A021}">
      <dgm:prSet/>
      <dgm:spPr/>
      <dgm:t>
        <a:bodyPr/>
        <a:lstStyle/>
        <a:p>
          <a:endParaRPr lang="pt-PT"/>
        </a:p>
      </dgm:t>
    </dgm:pt>
    <dgm:pt modelId="{EB61146D-C2E5-449D-A740-3CAE5F62103A}" type="sibTrans" cxnId="{CCF56D39-9BB8-4988-B8C6-6955AB08A021}">
      <dgm:prSet/>
      <dgm:spPr/>
      <dgm:t>
        <a:bodyPr/>
        <a:lstStyle/>
        <a:p>
          <a:endParaRPr lang="pt-PT"/>
        </a:p>
      </dgm:t>
    </dgm:pt>
    <dgm:pt modelId="{C20DBF9B-5F0A-4E2E-AB9F-182FEE5C3C02}">
      <dgm:prSet phldrT="[Texto]" custT="1"/>
      <dgm:spPr/>
      <dgm:t>
        <a:bodyPr/>
        <a:lstStyle/>
        <a:p>
          <a:r>
            <a:rPr lang="pt-PT" sz="1400" dirty="0"/>
            <a:t>self-</a:t>
          </a:r>
          <a:r>
            <a:rPr lang="pt-PT" sz="1400" dirty="0" err="1"/>
            <a:t>knowledge</a:t>
          </a:r>
          <a:endParaRPr lang="pt-PT" sz="1400" dirty="0"/>
        </a:p>
      </dgm:t>
    </dgm:pt>
    <dgm:pt modelId="{599A621E-E06F-4A72-BE36-947756D22CB4}" type="parTrans" cxnId="{DDAEA8A0-73C1-48D2-A51A-8C06264F5656}">
      <dgm:prSet/>
      <dgm:spPr/>
      <dgm:t>
        <a:bodyPr/>
        <a:lstStyle/>
        <a:p>
          <a:endParaRPr lang="pt-PT"/>
        </a:p>
      </dgm:t>
    </dgm:pt>
    <dgm:pt modelId="{29AA8299-29BB-4F62-9B19-1D23C651FCE6}" type="sibTrans" cxnId="{DDAEA8A0-73C1-48D2-A51A-8C06264F5656}">
      <dgm:prSet/>
      <dgm:spPr/>
      <dgm:t>
        <a:bodyPr/>
        <a:lstStyle/>
        <a:p>
          <a:endParaRPr lang="pt-PT"/>
        </a:p>
      </dgm:t>
    </dgm:pt>
    <dgm:pt modelId="{ED86191C-5CD2-4593-971B-30D0D63C624A}">
      <dgm:prSet phldrT="[Texto]" custT="1"/>
      <dgm:spPr/>
      <dgm:t>
        <a:bodyPr/>
        <a:lstStyle/>
        <a:p>
          <a:r>
            <a:rPr lang="pt-PT" sz="1400" dirty="0" err="1"/>
            <a:t>honesty</a:t>
          </a:r>
          <a:endParaRPr lang="pt-PT" sz="1400" dirty="0"/>
        </a:p>
      </dgm:t>
    </dgm:pt>
    <dgm:pt modelId="{CABB429B-624B-406B-9931-215ACC250729}" type="parTrans" cxnId="{CB503BB3-6516-47A7-9A94-590E73A897E2}">
      <dgm:prSet/>
      <dgm:spPr/>
      <dgm:t>
        <a:bodyPr/>
        <a:lstStyle/>
        <a:p>
          <a:endParaRPr lang="pt-PT"/>
        </a:p>
      </dgm:t>
    </dgm:pt>
    <dgm:pt modelId="{FDA7E2DF-5A98-47EB-9527-16CD6FE7721B}" type="sibTrans" cxnId="{CB503BB3-6516-47A7-9A94-590E73A897E2}">
      <dgm:prSet/>
      <dgm:spPr/>
      <dgm:t>
        <a:bodyPr/>
        <a:lstStyle/>
        <a:p>
          <a:endParaRPr lang="pt-PT"/>
        </a:p>
      </dgm:t>
    </dgm:pt>
    <dgm:pt modelId="{114E633C-DDBB-4CD0-9CB3-850414ED2EFE}">
      <dgm:prSet phldrT="[Texto]" custT="1"/>
      <dgm:spPr/>
      <dgm:t>
        <a:bodyPr/>
        <a:lstStyle/>
        <a:p>
          <a:r>
            <a:rPr lang="pt-PT" sz="1400" dirty="0" err="1"/>
            <a:t>openmindness</a:t>
          </a:r>
          <a:endParaRPr lang="pt-PT" sz="1400" dirty="0"/>
        </a:p>
      </dgm:t>
    </dgm:pt>
    <dgm:pt modelId="{9F366352-1FBC-43AB-9985-5A8F08370A4B}" type="parTrans" cxnId="{5674F335-30C8-45E2-A718-E5FB9682F8D6}">
      <dgm:prSet/>
      <dgm:spPr/>
      <dgm:t>
        <a:bodyPr/>
        <a:lstStyle/>
        <a:p>
          <a:endParaRPr lang="pt-PT"/>
        </a:p>
      </dgm:t>
    </dgm:pt>
    <dgm:pt modelId="{86893646-D64C-426E-A2D4-D4CDDD19DCDA}" type="sibTrans" cxnId="{5674F335-30C8-45E2-A718-E5FB9682F8D6}">
      <dgm:prSet/>
      <dgm:spPr/>
      <dgm:t>
        <a:bodyPr/>
        <a:lstStyle/>
        <a:p>
          <a:endParaRPr lang="pt-PT"/>
        </a:p>
      </dgm:t>
    </dgm:pt>
    <dgm:pt modelId="{1220A015-81CB-4B89-9D6E-58D5E9EA4E0A}">
      <dgm:prSet phldrT="[Texto]" custT="1"/>
      <dgm:spPr/>
      <dgm:t>
        <a:bodyPr/>
        <a:lstStyle/>
        <a:p>
          <a:r>
            <a:rPr lang="pt-PT" sz="1400" dirty="0"/>
            <a:t>discipline</a:t>
          </a:r>
        </a:p>
      </dgm:t>
    </dgm:pt>
    <dgm:pt modelId="{73F148EA-4E1E-4AC0-ABA6-6ECE3357B091}" type="parTrans" cxnId="{629F20D6-692B-41DE-8489-8D0F63327FF6}">
      <dgm:prSet/>
      <dgm:spPr/>
      <dgm:t>
        <a:bodyPr/>
        <a:lstStyle/>
        <a:p>
          <a:endParaRPr lang="pt-PT"/>
        </a:p>
      </dgm:t>
    </dgm:pt>
    <dgm:pt modelId="{48CE5A58-3D9E-45A5-B5C3-80A1B3BB575B}" type="sibTrans" cxnId="{629F20D6-692B-41DE-8489-8D0F63327FF6}">
      <dgm:prSet/>
      <dgm:spPr/>
      <dgm:t>
        <a:bodyPr/>
        <a:lstStyle/>
        <a:p>
          <a:endParaRPr lang="pt-PT"/>
        </a:p>
      </dgm:t>
    </dgm:pt>
    <dgm:pt modelId="{E6B95F2D-1B4D-4AEF-89F1-D97D019DB017}">
      <dgm:prSet phldrT="[Texto]" custT="1"/>
      <dgm:spPr/>
      <dgm:t>
        <a:bodyPr/>
        <a:lstStyle/>
        <a:p>
          <a:r>
            <a:rPr lang="pt-PT" sz="1400" dirty="0" err="1"/>
            <a:t>reflexivity</a:t>
          </a:r>
          <a:endParaRPr lang="pt-PT" sz="1400" dirty="0"/>
        </a:p>
      </dgm:t>
    </dgm:pt>
    <dgm:pt modelId="{EF634005-890F-4C68-8BBB-C7BD5FF0F8D4}" type="parTrans" cxnId="{0A3550C0-45CC-49C1-912A-164B951C8F7A}">
      <dgm:prSet/>
      <dgm:spPr/>
      <dgm:t>
        <a:bodyPr/>
        <a:lstStyle/>
        <a:p>
          <a:endParaRPr lang="pt-PT"/>
        </a:p>
      </dgm:t>
    </dgm:pt>
    <dgm:pt modelId="{F18CBCA6-EE4D-41DE-BDB2-C099E5B5417B}" type="sibTrans" cxnId="{0A3550C0-45CC-49C1-912A-164B951C8F7A}">
      <dgm:prSet/>
      <dgm:spPr/>
      <dgm:t>
        <a:bodyPr/>
        <a:lstStyle/>
        <a:p>
          <a:endParaRPr lang="pt-PT"/>
        </a:p>
      </dgm:t>
    </dgm:pt>
    <dgm:pt modelId="{ACE86275-6F49-4172-B3DA-48D22CD90911}" type="pres">
      <dgm:prSet presAssocID="{C7124C4B-FA4C-4380-BDAD-DA708EADC95D}" presName="Name0" presStyleCnt="0">
        <dgm:presLayoutVars>
          <dgm:chMax val="1"/>
          <dgm:dir/>
          <dgm:animLvl val="ctr"/>
          <dgm:resizeHandles val="exact"/>
        </dgm:presLayoutVars>
      </dgm:prSet>
      <dgm:spPr/>
    </dgm:pt>
    <dgm:pt modelId="{6E225B97-64AA-4388-8122-31FD31279CEE}" type="pres">
      <dgm:prSet presAssocID="{1738B437-4E36-41CE-A02F-6406434D108A}" presName="centerShape" presStyleLbl="node0" presStyleIdx="0" presStyleCnt="1"/>
      <dgm:spPr/>
    </dgm:pt>
    <dgm:pt modelId="{BC077EBE-08BF-4873-AFC4-40A00696DDE6}" type="pres">
      <dgm:prSet presAssocID="{9103B112-80FE-495B-AA49-B31D10E9955B}" presName="parTrans" presStyleLbl="sibTrans2D1" presStyleIdx="0" presStyleCnt="6"/>
      <dgm:spPr/>
    </dgm:pt>
    <dgm:pt modelId="{AF500AE6-C197-4088-BAB5-BB7DFFE12DF0}" type="pres">
      <dgm:prSet presAssocID="{9103B112-80FE-495B-AA49-B31D10E9955B}" presName="connectorText" presStyleLbl="sibTrans2D1" presStyleIdx="0" presStyleCnt="6"/>
      <dgm:spPr/>
    </dgm:pt>
    <dgm:pt modelId="{AD8790AB-3A3D-4FE5-B29A-988AAC1BD721}" type="pres">
      <dgm:prSet presAssocID="{1D63A014-FB16-4BA4-B0C3-583CDB2BA53E}" presName="node" presStyleLbl="node1" presStyleIdx="0" presStyleCnt="6">
        <dgm:presLayoutVars>
          <dgm:bulletEnabled val="1"/>
        </dgm:presLayoutVars>
      </dgm:prSet>
      <dgm:spPr/>
    </dgm:pt>
    <dgm:pt modelId="{7AA322CE-632D-44FD-9CB4-DB9AAAB1E71D}" type="pres">
      <dgm:prSet presAssocID="{599A621E-E06F-4A72-BE36-947756D22CB4}" presName="parTrans" presStyleLbl="sibTrans2D1" presStyleIdx="1" presStyleCnt="6"/>
      <dgm:spPr/>
    </dgm:pt>
    <dgm:pt modelId="{2A71081B-0FE9-47DB-B070-E701D753E9E7}" type="pres">
      <dgm:prSet presAssocID="{599A621E-E06F-4A72-BE36-947756D22CB4}" presName="connectorText" presStyleLbl="sibTrans2D1" presStyleIdx="1" presStyleCnt="6"/>
      <dgm:spPr/>
    </dgm:pt>
    <dgm:pt modelId="{1CD3AE40-25BC-4834-9A43-A4C779CA2207}" type="pres">
      <dgm:prSet presAssocID="{C20DBF9B-5F0A-4E2E-AB9F-182FEE5C3C02}" presName="node" presStyleLbl="node1" presStyleIdx="1" presStyleCnt="6">
        <dgm:presLayoutVars>
          <dgm:bulletEnabled val="1"/>
        </dgm:presLayoutVars>
      </dgm:prSet>
      <dgm:spPr/>
    </dgm:pt>
    <dgm:pt modelId="{2C49856D-911C-478C-A630-C768D7D1F163}" type="pres">
      <dgm:prSet presAssocID="{CABB429B-624B-406B-9931-215ACC250729}" presName="parTrans" presStyleLbl="sibTrans2D1" presStyleIdx="2" presStyleCnt="6"/>
      <dgm:spPr/>
    </dgm:pt>
    <dgm:pt modelId="{395F6DB8-B8B1-48D7-AD9B-0CE1E25D05A8}" type="pres">
      <dgm:prSet presAssocID="{CABB429B-624B-406B-9931-215ACC250729}" presName="connectorText" presStyleLbl="sibTrans2D1" presStyleIdx="2" presStyleCnt="6"/>
      <dgm:spPr/>
    </dgm:pt>
    <dgm:pt modelId="{AD690F23-C80F-4B9E-A8CA-8AD50D6ECC43}" type="pres">
      <dgm:prSet presAssocID="{ED86191C-5CD2-4593-971B-30D0D63C624A}" presName="node" presStyleLbl="node1" presStyleIdx="2" presStyleCnt="6">
        <dgm:presLayoutVars>
          <dgm:bulletEnabled val="1"/>
        </dgm:presLayoutVars>
      </dgm:prSet>
      <dgm:spPr/>
    </dgm:pt>
    <dgm:pt modelId="{73AC2EED-A236-4529-9056-A97B1EBB1509}" type="pres">
      <dgm:prSet presAssocID="{9F366352-1FBC-43AB-9985-5A8F08370A4B}" presName="parTrans" presStyleLbl="sibTrans2D1" presStyleIdx="3" presStyleCnt="6"/>
      <dgm:spPr/>
    </dgm:pt>
    <dgm:pt modelId="{8824F57E-E8C5-4A23-B4C5-1EAE91F60C2D}" type="pres">
      <dgm:prSet presAssocID="{9F366352-1FBC-43AB-9985-5A8F08370A4B}" presName="connectorText" presStyleLbl="sibTrans2D1" presStyleIdx="3" presStyleCnt="6"/>
      <dgm:spPr/>
    </dgm:pt>
    <dgm:pt modelId="{BD6AB351-6E44-4DD3-8702-5DAB6B36988A}" type="pres">
      <dgm:prSet presAssocID="{114E633C-DDBB-4CD0-9CB3-850414ED2EFE}" presName="node" presStyleLbl="node1" presStyleIdx="3" presStyleCnt="6">
        <dgm:presLayoutVars>
          <dgm:bulletEnabled val="1"/>
        </dgm:presLayoutVars>
      </dgm:prSet>
      <dgm:spPr/>
    </dgm:pt>
    <dgm:pt modelId="{8FE9CEB9-F58C-413A-B28C-8D68C8FA966F}" type="pres">
      <dgm:prSet presAssocID="{73F148EA-4E1E-4AC0-ABA6-6ECE3357B091}" presName="parTrans" presStyleLbl="sibTrans2D1" presStyleIdx="4" presStyleCnt="6"/>
      <dgm:spPr/>
    </dgm:pt>
    <dgm:pt modelId="{E10D7DC7-F0F7-4324-BDA9-086A7E8C43FA}" type="pres">
      <dgm:prSet presAssocID="{73F148EA-4E1E-4AC0-ABA6-6ECE3357B091}" presName="connectorText" presStyleLbl="sibTrans2D1" presStyleIdx="4" presStyleCnt="6"/>
      <dgm:spPr/>
    </dgm:pt>
    <dgm:pt modelId="{0A018F92-726F-4AF5-898E-844AF52F1E4B}" type="pres">
      <dgm:prSet presAssocID="{1220A015-81CB-4B89-9D6E-58D5E9EA4E0A}" presName="node" presStyleLbl="node1" presStyleIdx="4" presStyleCnt="6">
        <dgm:presLayoutVars>
          <dgm:bulletEnabled val="1"/>
        </dgm:presLayoutVars>
      </dgm:prSet>
      <dgm:spPr/>
    </dgm:pt>
    <dgm:pt modelId="{0087B296-C235-421C-9296-1C5A4E758193}" type="pres">
      <dgm:prSet presAssocID="{EF634005-890F-4C68-8BBB-C7BD5FF0F8D4}" presName="parTrans" presStyleLbl="sibTrans2D1" presStyleIdx="5" presStyleCnt="6"/>
      <dgm:spPr/>
    </dgm:pt>
    <dgm:pt modelId="{08D14D38-96D3-40DE-9EC4-1382434F1E71}" type="pres">
      <dgm:prSet presAssocID="{EF634005-890F-4C68-8BBB-C7BD5FF0F8D4}" presName="connectorText" presStyleLbl="sibTrans2D1" presStyleIdx="5" presStyleCnt="6"/>
      <dgm:spPr/>
    </dgm:pt>
    <dgm:pt modelId="{AF1174E5-9B92-446E-A748-FD70C12AD44F}" type="pres">
      <dgm:prSet presAssocID="{E6B95F2D-1B4D-4AEF-89F1-D97D019DB017}" presName="node" presStyleLbl="node1" presStyleIdx="5" presStyleCnt="6">
        <dgm:presLayoutVars>
          <dgm:bulletEnabled val="1"/>
        </dgm:presLayoutVars>
      </dgm:prSet>
      <dgm:spPr/>
    </dgm:pt>
  </dgm:ptLst>
  <dgm:cxnLst>
    <dgm:cxn modelId="{705E8804-546D-4B74-BC71-331192C067BF}" type="presOf" srcId="{C20DBF9B-5F0A-4E2E-AB9F-182FEE5C3C02}" destId="{1CD3AE40-25BC-4834-9A43-A4C779CA2207}" srcOrd="0" destOrd="0" presId="urn:microsoft.com/office/officeart/2005/8/layout/radial5"/>
    <dgm:cxn modelId="{15EA2113-A874-4692-AC22-F5DA17F000F9}" srcId="{C7124C4B-FA4C-4380-BDAD-DA708EADC95D}" destId="{1738B437-4E36-41CE-A02F-6406434D108A}" srcOrd="0" destOrd="0" parTransId="{0ED71086-27CC-46B3-97F5-0B4B1BA50671}" sibTransId="{5C518C51-8BBE-4C95-967A-67FAD36C0F0E}"/>
    <dgm:cxn modelId="{790C3C16-20AC-48C1-86FA-3CB24FD96C6C}" type="presOf" srcId="{73F148EA-4E1E-4AC0-ABA6-6ECE3357B091}" destId="{E10D7DC7-F0F7-4324-BDA9-086A7E8C43FA}" srcOrd="1" destOrd="0" presId="urn:microsoft.com/office/officeart/2005/8/layout/radial5"/>
    <dgm:cxn modelId="{5889912B-8983-4020-A3E8-993C48C32326}" type="presOf" srcId="{9F366352-1FBC-43AB-9985-5A8F08370A4B}" destId="{73AC2EED-A236-4529-9056-A97B1EBB1509}" srcOrd="0" destOrd="0" presId="urn:microsoft.com/office/officeart/2005/8/layout/radial5"/>
    <dgm:cxn modelId="{BD7E7933-1A89-40D3-8B70-B9E2AB7069FE}" type="presOf" srcId="{CABB429B-624B-406B-9931-215ACC250729}" destId="{395F6DB8-B8B1-48D7-AD9B-0CE1E25D05A8}" srcOrd="1" destOrd="0" presId="urn:microsoft.com/office/officeart/2005/8/layout/radial5"/>
    <dgm:cxn modelId="{5674F335-30C8-45E2-A718-E5FB9682F8D6}" srcId="{1738B437-4E36-41CE-A02F-6406434D108A}" destId="{114E633C-DDBB-4CD0-9CB3-850414ED2EFE}" srcOrd="3" destOrd="0" parTransId="{9F366352-1FBC-43AB-9985-5A8F08370A4B}" sibTransId="{86893646-D64C-426E-A2D4-D4CDDD19DCDA}"/>
    <dgm:cxn modelId="{CCF56D39-9BB8-4988-B8C6-6955AB08A021}" srcId="{1738B437-4E36-41CE-A02F-6406434D108A}" destId="{1D63A014-FB16-4BA4-B0C3-583CDB2BA53E}" srcOrd="0" destOrd="0" parTransId="{9103B112-80FE-495B-AA49-B31D10E9955B}" sibTransId="{EB61146D-C2E5-449D-A740-3CAE5F62103A}"/>
    <dgm:cxn modelId="{3BE4E069-386B-4119-80DC-2BF6C70AE455}" type="presOf" srcId="{EF634005-890F-4C68-8BBB-C7BD5FF0F8D4}" destId="{0087B296-C235-421C-9296-1C5A4E758193}" srcOrd="0" destOrd="0" presId="urn:microsoft.com/office/officeart/2005/8/layout/radial5"/>
    <dgm:cxn modelId="{C6D1686A-F6D6-4B8B-8A17-75CD49BAA800}" type="presOf" srcId="{ED86191C-5CD2-4593-971B-30D0D63C624A}" destId="{AD690F23-C80F-4B9E-A8CA-8AD50D6ECC43}" srcOrd="0" destOrd="0" presId="urn:microsoft.com/office/officeart/2005/8/layout/radial5"/>
    <dgm:cxn modelId="{429F886B-B8BB-4A82-8E08-F76B6CCC7A61}" type="presOf" srcId="{9F366352-1FBC-43AB-9985-5A8F08370A4B}" destId="{8824F57E-E8C5-4A23-B4C5-1EAE91F60C2D}" srcOrd="1" destOrd="0" presId="urn:microsoft.com/office/officeart/2005/8/layout/radial5"/>
    <dgm:cxn modelId="{30CD6750-1B1B-4F6D-B624-14837BBFC9A7}" type="presOf" srcId="{1738B437-4E36-41CE-A02F-6406434D108A}" destId="{6E225B97-64AA-4388-8122-31FD31279CEE}" srcOrd="0" destOrd="0" presId="urn:microsoft.com/office/officeart/2005/8/layout/radial5"/>
    <dgm:cxn modelId="{2588BB73-2A99-4F99-84CE-2CD98D6F752A}" type="presOf" srcId="{9103B112-80FE-495B-AA49-B31D10E9955B}" destId="{BC077EBE-08BF-4873-AFC4-40A00696DDE6}" srcOrd="0" destOrd="0" presId="urn:microsoft.com/office/officeart/2005/8/layout/radial5"/>
    <dgm:cxn modelId="{FA75D085-2055-4954-9CD1-61B104E7871F}" type="presOf" srcId="{EF634005-890F-4C68-8BBB-C7BD5FF0F8D4}" destId="{08D14D38-96D3-40DE-9EC4-1382434F1E71}" srcOrd="1" destOrd="0" presId="urn:microsoft.com/office/officeart/2005/8/layout/radial5"/>
    <dgm:cxn modelId="{6E010F89-6FA3-4B94-B1B8-59B7A988CC80}" type="presOf" srcId="{1D63A014-FB16-4BA4-B0C3-583CDB2BA53E}" destId="{AD8790AB-3A3D-4FE5-B29A-988AAC1BD721}" srcOrd="0" destOrd="0" presId="urn:microsoft.com/office/officeart/2005/8/layout/radial5"/>
    <dgm:cxn modelId="{DDAEA8A0-73C1-48D2-A51A-8C06264F5656}" srcId="{1738B437-4E36-41CE-A02F-6406434D108A}" destId="{C20DBF9B-5F0A-4E2E-AB9F-182FEE5C3C02}" srcOrd="1" destOrd="0" parTransId="{599A621E-E06F-4A72-BE36-947756D22CB4}" sibTransId="{29AA8299-29BB-4F62-9B19-1D23C651FCE6}"/>
    <dgm:cxn modelId="{9FD08CA9-E747-4DAD-AEDD-CE705F80C869}" type="presOf" srcId="{73F148EA-4E1E-4AC0-ABA6-6ECE3357B091}" destId="{8FE9CEB9-F58C-413A-B28C-8D68C8FA966F}" srcOrd="0" destOrd="0" presId="urn:microsoft.com/office/officeart/2005/8/layout/radial5"/>
    <dgm:cxn modelId="{C82546AD-4324-44A2-BA25-D98B409320F2}" type="presOf" srcId="{1220A015-81CB-4B89-9D6E-58D5E9EA4E0A}" destId="{0A018F92-726F-4AF5-898E-844AF52F1E4B}" srcOrd="0" destOrd="0" presId="urn:microsoft.com/office/officeart/2005/8/layout/radial5"/>
    <dgm:cxn modelId="{CB503BB3-6516-47A7-9A94-590E73A897E2}" srcId="{1738B437-4E36-41CE-A02F-6406434D108A}" destId="{ED86191C-5CD2-4593-971B-30D0D63C624A}" srcOrd="2" destOrd="0" parTransId="{CABB429B-624B-406B-9931-215ACC250729}" sibTransId="{FDA7E2DF-5A98-47EB-9527-16CD6FE7721B}"/>
    <dgm:cxn modelId="{243882B5-B574-43D8-A6CA-8D7EC6A8A2CD}" type="presOf" srcId="{599A621E-E06F-4A72-BE36-947756D22CB4}" destId="{2A71081B-0FE9-47DB-B070-E701D753E9E7}" srcOrd="1" destOrd="0" presId="urn:microsoft.com/office/officeart/2005/8/layout/radial5"/>
    <dgm:cxn modelId="{8EF795B9-01B9-4131-9997-08E0D420E17E}" type="presOf" srcId="{9103B112-80FE-495B-AA49-B31D10E9955B}" destId="{AF500AE6-C197-4088-BAB5-BB7DFFE12DF0}" srcOrd="1" destOrd="0" presId="urn:microsoft.com/office/officeart/2005/8/layout/radial5"/>
    <dgm:cxn modelId="{8CD98EBE-6763-4556-A559-4C3705A05A9E}" type="presOf" srcId="{C7124C4B-FA4C-4380-BDAD-DA708EADC95D}" destId="{ACE86275-6F49-4172-B3DA-48D22CD90911}" srcOrd="0" destOrd="0" presId="urn:microsoft.com/office/officeart/2005/8/layout/radial5"/>
    <dgm:cxn modelId="{0A3550C0-45CC-49C1-912A-164B951C8F7A}" srcId="{1738B437-4E36-41CE-A02F-6406434D108A}" destId="{E6B95F2D-1B4D-4AEF-89F1-D97D019DB017}" srcOrd="5" destOrd="0" parTransId="{EF634005-890F-4C68-8BBB-C7BD5FF0F8D4}" sibTransId="{F18CBCA6-EE4D-41DE-BDB2-C099E5B5417B}"/>
    <dgm:cxn modelId="{7F3291C5-A973-477C-9068-C715F76A5FF3}" type="presOf" srcId="{599A621E-E06F-4A72-BE36-947756D22CB4}" destId="{7AA322CE-632D-44FD-9CB4-DB9AAAB1E71D}" srcOrd="0" destOrd="0" presId="urn:microsoft.com/office/officeart/2005/8/layout/radial5"/>
    <dgm:cxn modelId="{629F20D6-692B-41DE-8489-8D0F63327FF6}" srcId="{1738B437-4E36-41CE-A02F-6406434D108A}" destId="{1220A015-81CB-4B89-9D6E-58D5E9EA4E0A}" srcOrd="4" destOrd="0" parTransId="{73F148EA-4E1E-4AC0-ABA6-6ECE3357B091}" sibTransId="{48CE5A58-3D9E-45A5-B5C3-80A1B3BB575B}"/>
    <dgm:cxn modelId="{5C7FB5D8-2085-43BF-B269-EE94ECA61AF7}" type="presOf" srcId="{CABB429B-624B-406B-9931-215ACC250729}" destId="{2C49856D-911C-478C-A630-C768D7D1F163}" srcOrd="0" destOrd="0" presId="urn:microsoft.com/office/officeart/2005/8/layout/radial5"/>
    <dgm:cxn modelId="{2D41E2E1-E825-47E2-BF94-D327C0BD238E}" type="presOf" srcId="{114E633C-DDBB-4CD0-9CB3-850414ED2EFE}" destId="{BD6AB351-6E44-4DD3-8702-5DAB6B36988A}" srcOrd="0" destOrd="0" presId="urn:microsoft.com/office/officeart/2005/8/layout/radial5"/>
    <dgm:cxn modelId="{AD5233F7-A49A-487B-93ED-AD90FA8C5ABD}" type="presOf" srcId="{E6B95F2D-1B4D-4AEF-89F1-D97D019DB017}" destId="{AF1174E5-9B92-446E-A748-FD70C12AD44F}" srcOrd="0" destOrd="0" presId="urn:microsoft.com/office/officeart/2005/8/layout/radial5"/>
    <dgm:cxn modelId="{2F276B3E-CFE8-4C33-9139-3A8851630B8A}" type="presParOf" srcId="{ACE86275-6F49-4172-B3DA-48D22CD90911}" destId="{6E225B97-64AA-4388-8122-31FD31279CEE}" srcOrd="0" destOrd="0" presId="urn:microsoft.com/office/officeart/2005/8/layout/radial5"/>
    <dgm:cxn modelId="{F2F7D25C-4AC5-4AF6-8925-C02EFB33CB4C}" type="presParOf" srcId="{ACE86275-6F49-4172-B3DA-48D22CD90911}" destId="{BC077EBE-08BF-4873-AFC4-40A00696DDE6}" srcOrd="1" destOrd="0" presId="urn:microsoft.com/office/officeart/2005/8/layout/radial5"/>
    <dgm:cxn modelId="{E8ED0128-1D56-41AF-8A0B-6C93AA41F0CE}" type="presParOf" srcId="{BC077EBE-08BF-4873-AFC4-40A00696DDE6}" destId="{AF500AE6-C197-4088-BAB5-BB7DFFE12DF0}" srcOrd="0" destOrd="0" presId="urn:microsoft.com/office/officeart/2005/8/layout/radial5"/>
    <dgm:cxn modelId="{871BACA0-9619-4A24-AD5F-E2B2AC49713B}" type="presParOf" srcId="{ACE86275-6F49-4172-B3DA-48D22CD90911}" destId="{AD8790AB-3A3D-4FE5-B29A-988AAC1BD721}" srcOrd="2" destOrd="0" presId="urn:microsoft.com/office/officeart/2005/8/layout/radial5"/>
    <dgm:cxn modelId="{FC312687-178B-44B0-993B-713C016D47EE}" type="presParOf" srcId="{ACE86275-6F49-4172-B3DA-48D22CD90911}" destId="{7AA322CE-632D-44FD-9CB4-DB9AAAB1E71D}" srcOrd="3" destOrd="0" presId="urn:microsoft.com/office/officeart/2005/8/layout/radial5"/>
    <dgm:cxn modelId="{7155D151-EADC-48F6-8376-CFA8F8FE00C5}" type="presParOf" srcId="{7AA322CE-632D-44FD-9CB4-DB9AAAB1E71D}" destId="{2A71081B-0FE9-47DB-B070-E701D753E9E7}" srcOrd="0" destOrd="0" presId="urn:microsoft.com/office/officeart/2005/8/layout/radial5"/>
    <dgm:cxn modelId="{85D8F668-BF8E-4A93-82EF-0A3571E51BE0}" type="presParOf" srcId="{ACE86275-6F49-4172-B3DA-48D22CD90911}" destId="{1CD3AE40-25BC-4834-9A43-A4C779CA2207}" srcOrd="4" destOrd="0" presId="urn:microsoft.com/office/officeart/2005/8/layout/radial5"/>
    <dgm:cxn modelId="{A878C96C-D77B-49E5-9800-CC636D7F01C2}" type="presParOf" srcId="{ACE86275-6F49-4172-B3DA-48D22CD90911}" destId="{2C49856D-911C-478C-A630-C768D7D1F163}" srcOrd="5" destOrd="0" presId="urn:microsoft.com/office/officeart/2005/8/layout/radial5"/>
    <dgm:cxn modelId="{9612198E-952F-4B55-B52F-573DEAF94463}" type="presParOf" srcId="{2C49856D-911C-478C-A630-C768D7D1F163}" destId="{395F6DB8-B8B1-48D7-AD9B-0CE1E25D05A8}" srcOrd="0" destOrd="0" presId="urn:microsoft.com/office/officeart/2005/8/layout/radial5"/>
    <dgm:cxn modelId="{32EDE636-03F4-482F-AE4A-9581DE5DDFD0}" type="presParOf" srcId="{ACE86275-6F49-4172-B3DA-48D22CD90911}" destId="{AD690F23-C80F-4B9E-A8CA-8AD50D6ECC43}" srcOrd="6" destOrd="0" presId="urn:microsoft.com/office/officeart/2005/8/layout/radial5"/>
    <dgm:cxn modelId="{C8A8BFD4-FF56-4DC0-A3FA-71BCD0209D8E}" type="presParOf" srcId="{ACE86275-6F49-4172-B3DA-48D22CD90911}" destId="{73AC2EED-A236-4529-9056-A97B1EBB1509}" srcOrd="7" destOrd="0" presId="urn:microsoft.com/office/officeart/2005/8/layout/radial5"/>
    <dgm:cxn modelId="{74907E8C-C5B8-4926-8769-E52F13AFC110}" type="presParOf" srcId="{73AC2EED-A236-4529-9056-A97B1EBB1509}" destId="{8824F57E-E8C5-4A23-B4C5-1EAE91F60C2D}" srcOrd="0" destOrd="0" presId="urn:microsoft.com/office/officeart/2005/8/layout/radial5"/>
    <dgm:cxn modelId="{E6052F3E-0C2B-49E0-AAF0-677B775FCF1A}" type="presParOf" srcId="{ACE86275-6F49-4172-B3DA-48D22CD90911}" destId="{BD6AB351-6E44-4DD3-8702-5DAB6B36988A}" srcOrd="8" destOrd="0" presId="urn:microsoft.com/office/officeart/2005/8/layout/radial5"/>
    <dgm:cxn modelId="{426A49C6-62F6-4911-B206-7F5C96C5492E}" type="presParOf" srcId="{ACE86275-6F49-4172-B3DA-48D22CD90911}" destId="{8FE9CEB9-F58C-413A-B28C-8D68C8FA966F}" srcOrd="9" destOrd="0" presId="urn:microsoft.com/office/officeart/2005/8/layout/radial5"/>
    <dgm:cxn modelId="{0ABBDB74-DB1C-4238-BE8A-1A11ABCC0519}" type="presParOf" srcId="{8FE9CEB9-F58C-413A-B28C-8D68C8FA966F}" destId="{E10D7DC7-F0F7-4324-BDA9-086A7E8C43FA}" srcOrd="0" destOrd="0" presId="urn:microsoft.com/office/officeart/2005/8/layout/radial5"/>
    <dgm:cxn modelId="{835465AC-6D5A-4C0C-BA94-55ADFF8F9EA4}" type="presParOf" srcId="{ACE86275-6F49-4172-B3DA-48D22CD90911}" destId="{0A018F92-726F-4AF5-898E-844AF52F1E4B}" srcOrd="10" destOrd="0" presId="urn:microsoft.com/office/officeart/2005/8/layout/radial5"/>
    <dgm:cxn modelId="{D9D08A61-6414-4865-939C-6AB63FECC8A9}" type="presParOf" srcId="{ACE86275-6F49-4172-B3DA-48D22CD90911}" destId="{0087B296-C235-421C-9296-1C5A4E758193}" srcOrd="11" destOrd="0" presId="urn:microsoft.com/office/officeart/2005/8/layout/radial5"/>
    <dgm:cxn modelId="{B9E1D1B1-E802-4A57-8726-384272AEF5BD}" type="presParOf" srcId="{0087B296-C235-421C-9296-1C5A4E758193}" destId="{08D14D38-96D3-40DE-9EC4-1382434F1E71}" srcOrd="0" destOrd="0" presId="urn:microsoft.com/office/officeart/2005/8/layout/radial5"/>
    <dgm:cxn modelId="{9E494B58-EA31-4259-B941-348E617D95A7}" type="presParOf" srcId="{ACE86275-6F49-4172-B3DA-48D22CD90911}" destId="{AF1174E5-9B92-446E-A748-FD70C12AD44F}"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0A6A9B-E238-4986-9EC7-C5B9C7F952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74EFC09C-FA0D-46F4-A6EE-F8124A366783}">
      <dgm:prSet phldrT="[Texto]"/>
      <dgm:spPr/>
      <dgm:t>
        <a:bodyPr/>
        <a:lstStyle/>
        <a:p>
          <a:r>
            <a:rPr lang="pt-PT" b="1" dirty="0" err="1"/>
            <a:t>alternatives</a:t>
          </a:r>
          <a:r>
            <a:rPr lang="pt-PT" b="1" dirty="0"/>
            <a:t> to </a:t>
          </a:r>
          <a:r>
            <a:rPr lang="pt-PT" b="1" dirty="0" err="1"/>
            <a:t>rationalistic</a:t>
          </a:r>
          <a:r>
            <a:rPr lang="pt-PT" dirty="0"/>
            <a:t>, </a:t>
          </a:r>
          <a:r>
            <a:rPr lang="pt-PT" dirty="0" err="1"/>
            <a:t>objectivistic</a:t>
          </a:r>
          <a:r>
            <a:rPr lang="pt-PT" dirty="0"/>
            <a:t>, </a:t>
          </a:r>
          <a:r>
            <a:rPr lang="pt-PT" dirty="0" err="1"/>
            <a:t>fixed</a:t>
          </a:r>
          <a:r>
            <a:rPr lang="pt-PT" dirty="0"/>
            <a:t> </a:t>
          </a:r>
          <a:r>
            <a:rPr lang="pt-PT" dirty="0" err="1"/>
            <a:t>skills</a:t>
          </a:r>
          <a:r>
            <a:rPr lang="pt-PT" dirty="0"/>
            <a:t> </a:t>
          </a:r>
          <a:r>
            <a:rPr lang="pt-PT" dirty="0" err="1"/>
            <a:t>and</a:t>
          </a:r>
          <a:r>
            <a:rPr lang="pt-PT" dirty="0"/>
            <a:t> </a:t>
          </a:r>
          <a:r>
            <a:rPr lang="pt-PT" dirty="0" err="1"/>
            <a:t>goals</a:t>
          </a:r>
          <a:r>
            <a:rPr lang="pt-PT" dirty="0"/>
            <a:t>, </a:t>
          </a:r>
          <a:r>
            <a:rPr lang="en-GB" dirty="0" err="1"/>
            <a:t>absolutization</a:t>
          </a:r>
          <a:r>
            <a:rPr lang="en-GB" dirty="0"/>
            <a:t> of performativity and outcomes</a:t>
          </a:r>
        </a:p>
      </dgm:t>
    </dgm:pt>
    <dgm:pt modelId="{DF8C3A8C-57EC-4887-A0F0-433F6F697F42}" type="parTrans" cxnId="{21D3904A-0AD3-43AC-AE5E-3068D58ABF8C}">
      <dgm:prSet/>
      <dgm:spPr/>
      <dgm:t>
        <a:bodyPr/>
        <a:lstStyle/>
        <a:p>
          <a:endParaRPr lang="en-GB"/>
        </a:p>
      </dgm:t>
    </dgm:pt>
    <dgm:pt modelId="{7235AF5B-6AF8-45B4-AF7D-E3438542FE8F}" type="sibTrans" cxnId="{21D3904A-0AD3-43AC-AE5E-3068D58ABF8C}">
      <dgm:prSet/>
      <dgm:spPr/>
      <dgm:t>
        <a:bodyPr/>
        <a:lstStyle/>
        <a:p>
          <a:endParaRPr lang="en-GB"/>
        </a:p>
      </dgm:t>
    </dgm:pt>
    <dgm:pt modelId="{336390CE-0969-4E71-BF1D-2F7C53B3F381}">
      <dgm:prSet phldrT="[Texto]"/>
      <dgm:spPr/>
      <dgm:t>
        <a:bodyPr/>
        <a:lstStyle/>
        <a:p>
          <a:r>
            <a:rPr lang="en-GB" dirty="0" err="1"/>
            <a:t>Papastephanou</a:t>
          </a:r>
          <a:r>
            <a:rPr lang="en-GB" dirty="0"/>
            <a:t> &amp; </a:t>
          </a:r>
          <a:r>
            <a:rPr lang="en-GB" dirty="0" err="1"/>
            <a:t>Angeli</a:t>
          </a:r>
          <a:r>
            <a:rPr lang="en-GB" dirty="0"/>
            <a:t> (2007) </a:t>
          </a:r>
        </a:p>
        <a:p>
          <a:r>
            <a:rPr lang="en-GB" dirty="0"/>
            <a:t>an </a:t>
          </a:r>
          <a:r>
            <a:rPr lang="en-GB" dirty="0" err="1"/>
            <a:t>aporetic</a:t>
          </a:r>
          <a:r>
            <a:rPr lang="en-GB" dirty="0"/>
            <a:t> element able to question raising, that could better accommodate the deconstructive significance of </a:t>
          </a:r>
          <a:r>
            <a:rPr lang="en-GB" dirty="0" err="1"/>
            <a:t>thematizing</a:t>
          </a:r>
          <a:r>
            <a:rPr lang="en-GB" dirty="0"/>
            <a:t> the taken-for-granted assumptions, instead of focusing on problem solving, leading to “</a:t>
          </a:r>
          <a:r>
            <a:rPr lang="en-GB" dirty="0" err="1"/>
            <a:t>prudentialized</a:t>
          </a:r>
          <a:r>
            <a:rPr lang="en-GB" dirty="0"/>
            <a:t> minds” - tainted by ethnocentrism and echoing an instrumentalist worldview </a:t>
          </a:r>
        </a:p>
      </dgm:t>
    </dgm:pt>
    <dgm:pt modelId="{C9DD994A-DC4E-46D8-A23A-67C905B0C17A}" type="parTrans" cxnId="{03A1D45C-166C-4EE7-ADB4-7827741B7CCF}">
      <dgm:prSet/>
      <dgm:spPr/>
      <dgm:t>
        <a:bodyPr/>
        <a:lstStyle/>
        <a:p>
          <a:endParaRPr lang="en-GB"/>
        </a:p>
      </dgm:t>
    </dgm:pt>
    <dgm:pt modelId="{6F8F451B-8210-4624-9B3E-2A9E430C284F}" type="sibTrans" cxnId="{03A1D45C-166C-4EE7-ADB4-7827741B7CCF}">
      <dgm:prSet/>
      <dgm:spPr/>
      <dgm:t>
        <a:bodyPr/>
        <a:lstStyle/>
        <a:p>
          <a:endParaRPr lang="en-GB"/>
        </a:p>
      </dgm:t>
    </dgm:pt>
    <dgm:pt modelId="{D2B606AD-AE5C-4571-AA1C-25D5F1359844}">
      <dgm:prSet phldrT="[Texto]"/>
      <dgm:spPr/>
      <dgm:t>
        <a:bodyPr/>
        <a:lstStyle/>
        <a:p>
          <a:r>
            <a:rPr lang="en-GB" dirty="0"/>
            <a:t>Dunne (2015, p. 93), has bridged it with criticality stating that it “internalizes all that is good about critical thinking: (the search for truth, cogent reasons, inquisitiveness, prudence, willingness to reconsider, care [</a:t>
          </a:r>
          <a:r>
            <a:rPr lang="en-GB" dirty="0" err="1"/>
            <a:t>Sorge</a:t>
          </a:r>
          <a:r>
            <a:rPr lang="en-GB" dirty="0"/>
            <a:t>], creativity, imagination and so on), and integrates them into how we live our lives and approach the world.” </a:t>
          </a:r>
        </a:p>
      </dgm:t>
    </dgm:pt>
    <dgm:pt modelId="{7EBACF37-CE77-4D4F-A2B5-43F209716C8D}" type="parTrans" cxnId="{2B72F267-D603-45AC-B436-D8CF65DAA502}">
      <dgm:prSet/>
      <dgm:spPr/>
      <dgm:t>
        <a:bodyPr/>
        <a:lstStyle/>
        <a:p>
          <a:endParaRPr lang="en-GB"/>
        </a:p>
      </dgm:t>
    </dgm:pt>
    <dgm:pt modelId="{7C4799CA-C435-4EEF-8609-1BC42F3FE943}" type="sibTrans" cxnId="{2B72F267-D603-45AC-B436-D8CF65DAA502}">
      <dgm:prSet/>
      <dgm:spPr/>
      <dgm:t>
        <a:bodyPr/>
        <a:lstStyle/>
        <a:p>
          <a:endParaRPr lang="en-GB"/>
        </a:p>
      </dgm:t>
    </dgm:pt>
    <dgm:pt modelId="{8BC73A52-AC81-4C92-8714-D861F403A568}">
      <dgm:prSet phldrT="[Texto]"/>
      <dgm:spPr/>
      <dgm:t>
        <a:bodyPr/>
        <a:lstStyle/>
        <a:p>
          <a:r>
            <a:rPr lang="en-GB" dirty="0" err="1"/>
            <a:t>Demir</a:t>
          </a:r>
          <a:r>
            <a:rPr lang="en-GB" dirty="0"/>
            <a:t> et al. (2011), who stress the importance of Mathew </a:t>
          </a:r>
          <a:r>
            <a:rPr lang="en-GB" dirty="0" err="1"/>
            <a:t>Lipman</a:t>
          </a:r>
          <a:r>
            <a:rPr lang="en-GB" dirty="0"/>
            <a:t> suggestion of three types of thinking skills for teaching thinking, namely critical, creative and caring thinking, to which the authors add “hopeful thinking”. They, then, consider the four types of thinking within two dimensions: the cognitive-affective and the convergent-divergent</a:t>
          </a:r>
        </a:p>
      </dgm:t>
    </dgm:pt>
    <dgm:pt modelId="{7913949C-4A86-4E0B-AC3E-8F5C3BDA30CB}" type="parTrans" cxnId="{B6487960-83C1-4FD5-8EDF-D36310E37997}">
      <dgm:prSet/>
      <dgm:spPr/>
      <dgm:t>
        <a:bodyPr/>
        <a:lstStyle/>
        <a:p>
          <a:endParaRPr lang="en-GB"/>
        </a:p>
      </dgm:t>
    </dgm:pt>
    <dgm:pt modelId="{F67E119A-B48E-4312-9E58-5D08DEB5A89B}" type="sibTrans" cxnId="{B6487960-83C1-4FD5-8EDF-D36310E37997}">
      <dgm:prSet/>
      <dgm:spPr/>
      <dgm:t>
        <a:bodyPr/>
        <a:lstStyle/>
        <a:p>
          <a:endParaRPr lang="en-GB"/>
        </a:p>
      </dgm:t>
    </dgm:pt>
    <dgm:pt modelId="{84EE2C7E-7DC4-4309-9A42-2E1A4670CD7B}" type="pres">
      <dgm:prSet presAssocID="{8B0A6A9B-E238-4986-9EC7-C5B9C7F9522D}" presName="Name0" presStyleCnt="0">
        <dgm:presLayoutVars>
          <dgm:chPref val="1"/>
          <dgm:dir/>
          <dgm:animOne val="branch"/>
          <dgm:animLvl val="lvl"/>
          <dgm:resizeHandles val="exact"/>
        </dgm:presLayoutVars>
      </dgm:prSet>
      <dgm:spPr/>
    </dgm:pt>
    <dgm:pt modelId="{6EA667F1-C05E-4DF1-9217-B0A0373EE6ED}" type="pres">
      <dgm:prSet presAssocID="{74EFC09C-FA0D-46F4-A6EE-F8124A366783}" presName="root1" presStyleCnt="0"/>
      <dgm:spPr/>
    </dgm:pt>
    <dgm:pt modelId="{D84AAB3F-B71D-4583-8BB4-E5EC18437EC1}" type="pres">
      <dgm:prSet presAssocID="{74EFC09C-FA0D-46F4-A6EE-F8124A366783}" presName="LevelOneTextNode" presStyleLbl="node0" presStyleIdx="0" presStyleCnt="1" custLinFactX="-57666" custLinFactNeighborX="-100000">
        <dgm:presLayoutVars>
          <dgm:chPref val="3"/>
        </dgm:presLayoutVars>
      </dgm:prSet>
      <dgm:spPr/>
    </dgm:pt>
    <dgm:pt modelId="{622350CF-5EE5-4C85-9FF4-EC8211361636}" type="pres">
      <dgm:prSet presAssocID="{74EFC09C-FA0D-46F4-A6EE-F8124A366783}" presName="level2hierChild" presStyleCnt="0"/>
      <dgm:spPr/>
    </dgm:pt>
    <dgm:pt modelId="{9F394C5E-6699-44FE-805F-D32863E9A2F8}" type="pres">
      <dgm:prSet presAssocID="{C9DD994A-DC4E-46D8-A23A-67C905B0C17A}" presName="conn2-1" presStyleLbl="parChTrans1D2" presStyleIdx="0" presStyleCnt="3"/>
      <dgm:spPr/>
    </dgm:pt>
    <dgm:pt modelId="{9A101CCF-4C5F-41B1-B542-D4F70C77EA52}" type="pres">
      <dgm:prSet presAssocID="{C9DD994A-DC4E-46D8-A23A-67C905B0C17A}" presName="connTx" presStyleLbl="parChTrans1D2" presStyleIdx="0" presStyleCnt="3"/>
      <dgm:spPr/>
    </dgm:pt>
    <dgm:pt modelId="{8E014261-A711-4921-9059-07A33AFF7524}" type="pres">
      <dgm:prSet presAssocID="{336390CE-0969-4E71-BF1D-2F7C53B3F381}" presName="root2" presStyleCnt="0"/>
      <dgm:spPr/>
    </dgm:pt>
    <dgm:pt modelId="{C0B1DA8C-CEC7-42CE-B35D-103EEFDFC3B9}" type="pres">
      <dgm:prSet presAssocID="{336390CE-0969-4E71-BF1D-2F7C53B3F381}" presName="LevelTwoTextNode" presStyleLbl="node2" presStyleIdx="0" presStyleCnt="3">
        <dgm:presLayoutVars>
          <dgm:chPref val="3"/>
        </dgm:presLayoutVars>
      </dgm:prSet>
      <dgm:spPr/>
    </dgm:pt>
    <dgm:pt modelId="{34338AED-2928-4B24-98A1-EF0B51D29996}" type="pres">
      <dgm:prSet presAssocID="{336390CE-0969-4E71-BF1D-2F7C53B3F381}" presName="level3hierChild" presStyleCnt="0"/>
      <dgm:spPr/>
    </dgm:pt>
    <dgm:pt modelId="{BAD4026C-3B12-439D-B6D3-13E5AC933F1E}" type="pres">
      <dgm:prSet presAssocID="{7EBACF37-CE77-4D4F-A2B5-43F209716C8D}" presName="conn2-1" presStyleLbl="parChTrans1D2" presStyleIdx="1" presStyleCnt="3"/>
      <dgm:spPr/>
    </dgm:pt>
    <dgm:pt modelId="{3237F236-F219-4C02-BC9E-935A5FCF41E2}" type="pres">
      <dgm:prSet presAssocID="{7EBACF37-CE77-4D4F-A2B5-43F209716C8D}" presName="connTx" presStyleLbl="parChTrans1D2" presStyleIdx="1" presStyleCnt="3"/>
      <dgm:spPr/>
    </dgm:pt>
    <dgm:pt modelId="{1EC650D6-A190-4FB7-A48F-2BAFB6D772DB}" type="pres">
      <dgm:prSet presAssocID="{D2B606AD-AE5C-4571-AA1C-25D5F1359844}" presName="root2" presStyleCnt="0"/>
      <dgm:spPr/>
    </dgm:pt>
    <dgm:pt modelId="{9D8985C0-34E2-4371-B28A-AB0A9B88B79A}" type="pres">
      <dgm:prSet presAssocID="{D2B606AD-AE5C-4571-AA1C-25D5F1359844}" presName="LevelTwoTextNode" presStyleLbl="node2" presStyleIdx="1" presStyleCnt="3">
        <dgm:presLayoutVars>
          <dgm:chPref val="3"/>
        </dgm:presLayoutVars>
      </dgm:prSet>
      <dgm:spPr/>
    </dgm:pt>
    <dgm:pt modelId="{2E4B2054-7298-4A42-AB43-4D880FA0C9D2}" type="pres">
      <dgm:prSet presAssocID="{D2B606AD-AE5C-4571-AA1C-25D5F1359844}" presName="level3hierChild" presStyleCnt="0"/>
      <dgm:spPr/>
    </dgm:pt>
    <dgm:pt modelId="{795E6E1F-FE0A-4B53-AE1C-BDAC1DD3FFEC}" type="pres">
      <dgm:prSet presAssocID="{7913949C-4A86-4E0B-AC3E-8F5C3BDA30CB}" presName="conn2-1" presStyleLbl="parChTrans1D2" presStyleIdx="2" presStyleCnt="3"/>
      <dgm:spPr/>
    </dgm:pt>
    <dgm:pt modelId="{4F000464-A34E-4207-90C1-738CA2F29DFC}" type="pres">
      <dgm:prSet presAssocID="{7913949C-4A86-4E0B-AC3E-8F5C3BDA30CB}" presName="connTx" presStyleLbl="parChTrans1D2" presStyleIdx="2" presStyleCnt="3"/>
      <dgm:spPr/>
    </dgm:pt>
    <dgm:pt modelId="{281EEA01-DAEE-416B-9DC6-A147A80DF414}" type="pres">
      <dgm:prSet presAssocID="{8BC73A52-AC81-4C92-8714-D861F403A568}" presName="root2" presStyleCnt="0"/>
      <dgm:spPr/>
    </dgm:pt>
    <dgm:pt modelId="{0FEF9C70-684C-4FAD-B8E4-B2AB866F515C}" type="pres">
      <dgm:prSet presAssocID="{8BC73A52-AC81-4C92-8714-D861F403A568}" presName="LevelTwoTextNode" presStyleLbl="node2" presStyleIdx="2" presStyleCnt="3">
        <dgm:presLayoutVars>
          <dgm:chPref val="3"/>
        </dgm:presLayoutVars>
      </dgm:prSet>
      <dgm:spPr/>
    </dgm:pt>
    <dgm:pt modelId="{BDD913D6-5DC3-4402-AB65-80756DF4F7B6}" type="pres">
      <dgm:prSet presAssocID="{8BC73A52-AC81-4C92-8714-D861F403A568}" presName="level3hierChild" presStyleCnt="0"/>
      <dgm:spPr/>
    </dgm:pt>
  </dgm:ptLst>
  <dgm:cxnLst>
    <dgm:cxn modelId="{7DBE0707-851D-482B-85F3-EFC7A8A0A476}" type="presOf" srcId="{8B0A6A9B-E238-4986-9EC7-C5B9C7F9522D}" destId="{84EE2C7E-7DC4-4309-9A42-2E1A4670CD7B}" srcOrd="0" destOrd="0" presId="urn:microsoft.com/office/officeart/2008/layout/HorizontalMultiLevelHierarchy"/>
    <dgm:cxn modelId="{62CFF239-3221-474A-8318-201312FD1E0E}" type="presOf" srcId="{7913949C-4A86-4E0B-AC3E-8F5C3BDA30CB}" destId="{4F000464-A34E-4207-90C1-738CA2F29DFC}" srcOrd="1" destOrd="0" presId="urn:microsoft.com/office/officeart/2008/layout/HorizontalMultiLevelHierarchy"/>
    <dgm:cxn modelId="{03A1D45C-166C-4EE7-ADB4-7827741B7CCF}" srcId="{74EFC09C-FA0D-46F4-A6EE-F8124A366783}" destId="{336390CE-0969-4E71-BF1D-2F7C53B3F381}" srcOrd="0" destOrd="0" parTransId="{C9DD994A-DC4E-46D8-A23A-67C905B0C17A}" sibTransId="{6F8F451B-8210-4624-9B3E-2A9E430C284F}"/>
    <dgm:cxn modelId="{B6487960-83C1-4FD5-8EDF-D36310E37997}" srcId="{74EFC09C-FA0D-46F4-A6EE-F8124A366783}" destId="{8BC73A52-AC81-4C92-8714-D861F403A568}" srcOrd="2" destOrd="0" parTransId="{7913949C-4A86-4E0B-AC3E-8F5C3BDA30CB}" sibTransId="{F67E119A-B48E-4312-9E58-5D08DEB5A89B}"/>
    <dgm:cxn modelId="{2B72F267-D603-45AC-B436-D8CF65DAA502}" srcId="{74EFC09C-FA0D-46F4-A6EE-F8124A366783}" destId="{D2B606AD-AE5C-4571-AA1C-25D5F1359844}" srcOrd="1" destOrd="0" parTransId="{7EBACF37-CE77-4D4F-A2B5-43F209716C8D}" sibTransId="{7C4799CA-C435-4EEF-8609-1BC42F3FE943}"/>
    <dgm:cxn modelId="{B89D6F4A-6E35-48CB-AD53-F4E23786DE1D}" type="presOf" srcId="{74EFC09C-FA0D-46F4-A6EE-F8124A366783}" destId="{D84AAB3F-B71D-4583-8BB4-E5EC18437EC1}" srcOrd="0" destOrd="0" presId="urn:microsoft.com/office/officeart/2008/layout/HorizontalMultiLevelHierarchy"/>
    <dgm:cxn modelId="{21D3904A-0AD3-43AC-AE5E-3068D58ABF8C}" srcId="{8B0A6A9B-E238-4986-9EC7-C5B9C7F9522D}" destId="{74EFC09C-FA0D-46F4-A6EE-F8124A366783}" srcOrd="0" destOrd="0" parTransId="{DF8C3A8C-57EC-4887-A0F0-433F6F697F42}" sibTransId="{7235AF5B-6AF8-45B4-AF7D-E3438542FE8F}"/>
    <dgm:cxn modelId="{A6D1DE6E-1094-4D59-AF0A-DA73B596424D}" type="presOf" srcId="{C9DD994A-DC4E-46D8-A23A-67C905B0C17A}" destId="{9A101CCF-4C5F-41B1-B542-D4F70C77EA52}" srcOrd="1" destOrd="0" presId="urn:microsoft.com/office/officeart/2008/layout/HorizontalMultiLevelHierarchy"/>
    <dgm:cxn modelId="{55F0085A-1C53-4D38-BDE3-32475359BF94}" type="presOf" srcId="{7EBACF37-CE77-4D4F-A2B5-43F209716C8D}" destId="{3237F236-F219-4C02-BC9E-935A5FCF41E2}" srcOrd="1" destOrd="0" presId="urn:microsoft.com/office/officeart/2008/layout/HorizontalMultiLevelHierarchy"/>
    <dgm:cxn modelId="{09B86A7C-99EA-4555-AA49-BCF0AF7450D4}" type="presOf" srcId="{7EBACF37-CE77-4D4F-A2B5-43F209716C8D}" destId="{BAD4026C-3B12-439D-B6D3-13E5AC933F1E}" srcOrd="0" destOrd="0" presId="urn:microsoft.com/office/officeart/2008/layout/HorizontalMultiLevelHierarchy"/>
    <dgm:cxn modelId="{AEAC8B8F-9BE8-4AF0-88C9-188B09C1A928}" type="presOf" srcId="{8BC73A52-AC81-4C92-8714-D861F403A568}" destId="{0FEF9C70-684C-4FAD-B8E4-B2AB866F515C}" srcOrd="0" destOrd="0" presId="urn:microsoft.com/office/officeart/2008/layout/HorizontalMultiLevelHierarchy"/>
    <dgm:cxn modelId="{9613AC95-0894-45F1-A87E-FD223F137428}" type="presOf" srcId="{C9DD994A-DC4E-46D8-A23A-67C905B0C17A}" destId="{9F394C5E-6699-44FE-805F-D32863E9A2F8}" srcOrd="0" destOrd="0" presId="urn:microsoft.com/office/officeart/2008/layout/HorizontalMultiLevelHierarchy"/>
    <dgm:cxn modelId="{28198097-A7E6-4469-BC6F-045F68A6265D}" type="presOf" srcId="{D2B606AD-AE5C-4571-AA1C-25D5F1359844}" destId="{9D8985C0-34E2-4371-B28A-AB0A9B88B79A}" srcOrd="0" destOrd="0" presId="urn:microsoft.com/office/officeart/2008/layout/HorizontalMultiLevelHierarchy"/>
    <dgm:cxn modelId="{0D66BFA9-61E7-4161-AFEE-1A24E7F73F2E}" type="presOf" srcId="{7913949C-4A86-4E0B-AC3E-8F5C3BDA30CB}" destId="{795E6E1F-FE0A-4B53-AE1C-BDAC1DD3FFEC}" srcOrd="0" destOrd="0" presId="urn:microsoft.com/office/officeart/2008/layout/HorizontalMultiLevelHierarchy"/>
    <dgm:cxn modelId="{D29EC7B7-33F4-44C2-A29B-FE66D3D38AC6}" type="presOf" srcId="{336390CE-0969-4E71-BF1D-2F7C53B3F381}" destId="{C0B1DA8C-CEC7-42CE-B35D-103EEFDFC3B9}" srcOrd="0" destOrd="0" presId="urn:microsoft.com/office/officeart/2008/layout/HorizontalMultiLevelHierarchy"/>
    <dgm:cxn modelId="{FEB14587-51CE-44AF-B7F7-A65F8F886F2D}" type="presParOf" srcId="{84EE2C7E-7DC4-4309-9A42-2E1A4670CD7B}" destId="{6EA667F1-C05E-4DF1-9217-B0A0373EE6ED}" srcOrd="0" destOrd="0" presId="urn:microsoft.com/office/officeart/2008/layout/HorizontalMultiLevelHierarchy"/>
    <dgm:cxn modelId="{94C655DE-04B5-47B3-86AF-7D306B7CBFFF}" type="presParOf" srcId="{6EA667F1-C05E-4DF1-9217-B0A0373EE6ED}" destId="{D84AAB3F-B71D-4583-8BB4-E5EC18437EC1}" srcOrd="0" destOrd="0" presId="urn:microsoft.com/office/officeart/2008/layout/HorizontalMultiLevelHierarchy"/>
    <dgm:cxn modelId="{6CEE446A-50A2-4A03-A620-6C108547FB74}" type="presParOf" srcId="{6EA667F1-C05E-4DF1-9217-B0A0373EE6ED}" destId="{622350CF-5EE5-4C85-9FF4-EC8211361636}" srcOrd="1" destOrd="0" presId="urn:microsoft.com/office/officeart/2008/layout/HorizontalMultiLevelHierarchy"/>
    <dgm:cxn modelId="{1C2FBFEC-449D-468E-997A-98CAF3BF8252}" type="presParOf" srcId="{622350CF-5EE5-4C85-9FF4-EC8211361636}" destId="{9F394C5E-6699-44FE-805F-D32863E9A2F8}" srcOrd="0" destOrd="0" presId="urn:microsoft.com/office/officeart/2008/layout/HorizontalMultiLevelHierarchy"/>
    <dgm:cxn modelId="{A26DB6ED-EA24-4202-833B-3C8EDE547474}" type="presParOf" srcId="{9F394C5E-6699-44FE-805F-D32863E9A2F8}" destId="{9A101CCF-4C5F-41B1-B542-D4F70C77EA52}" srcOrd="0" destOrd="0" presId="urn:microsoft.com/office/officeart/2008/layout/HorizontalMultiLevelHierarchy"/>
    <dgm:cxn modelId="{B485E92F-65E1-4D3B-A8F2-3DF806F959E8}" type="presParOf" srcId="{622350CF-5EE5-4C85-9FF4-EC8211361636}" destId="{8E014261-A711-4921-9059-07A33AFF7524}" srcOrd="1" destOrd="0" presId="urn:microsoft.com/office/officeart/2008/layout/HorizontalMultiLevelHierarchy"/>
    <dgm:cxn modelId="{66E7CE70-C7CD-438F-8E06-FEE5701FC857}" type="presParOf" srcId="{8E014261-A711-4921-9059-07A33AFF7524}" destId="{C0B1DA8C-CEC7-42CE-B35D-103EEFDFC3B9}" srcOrd="0" destOrd="0" presId="urn:microsoft.com/office/officeart/2008/layout/HorizontalMultiLevelHierarchy"/>
    <dgm:cxn modelId="{814D78C5-5525-4603-9F86-D6B7C47AC16B}" type="presParOf" srcId="{8E014261-A711-4921-9059-07A33AFF7524}" destId="{34338AED-2928-4B24-98A1-EF0B51D29996}" srcOrd="1" destOrd="0" presId="urn:microsoft.com/office/officeart/2008/layout/HorizontalMultiLevelHierarchy"/>
    <dgm:cxn modelId="{1F455128-0298-4611-B5EB-462CA04FDBBC}" type="presParOf" srcId="{622350CF-5EE5-4C85-9FF4-EC8211361636}" destId="{BAD4026C-3B12-439D-B6D3-13E5AC933F1E}" srcOrd="2" destOrd="0" presId="urn:microsoft.com/office/officeart/2008/layout/HorizontalMultiLevelHierarchy"/>
    <dgm:cxn modelId="{F1C620CC-DCDC-4CF3-AD35-74A33C2623A6}" type="presParOf" srcId="{BAD4026C-3B12-439D-B6D3-13E5AC933F1E}" destId="{3237F236-F219-4C02-BC9E-935A5FCF41E2}" srcOrd="0" destOrd="0" presId="urn:microsoft.com/office/officeart/2008/layout/HorizontalMultiLevelHierarchy"/>
    <dgm:cxn modelId="{3F043612-AA0A-40D6-9CEC-3071A86FF673}" type="presParOf" srcId="{622350CF-5EE5-4C85-9FF4-EC8211361636}" destId="{1EC650D6-A190-4FB7-A48F-2BAFB6D772DB}" srcOrd="3" destOrd="0" presId="urn:microsoft.com/office/officeart/2008/layout/HorizontalMultiLevelHierarchy"/>
    <dgm:cxn modelId="{7ACB06DF-0059-4B82-A401-D6A03F563551}" type="presParOf" srcId="{1EC650D6-A190-4FB7-A48F-2BAFB6D772DB}" destId="{9D8985C0-34E2-4371-B28A-AB0A9B88B79A}" srcOrd="0" destOrd="0" presId="urn:microsoft.com/office/officeart/2008/layout/HorizontalMultiLevelHierarchy"/>
    <dgm:cxn modelId="{49677FEB-C850-431D-9839-DA3FF845A55A}" type="presParOf" srcId="{1EC650D6-A190-4FB7-A48F-2BAFB6D772DB}" destId="{2E4B2054-7298-4A42-AB43-4D880FA0C9D2}" srcOrd="1" destOrd="0" presId="urn:microsoft.com/office/officeart/2008/layout/HorizontalMultiLevelHierarchy"/>
    <dgm:cxn modelId="{534657B0-1518-4A12-88B0-A8B5BAC9A883}" type="presParOf" srcId="{622350CF-5EE5-4C85-9FF4-EC8211361636}" destId="{795E6E1F-FE0A-4B53-AE1C-BDAC1DD3FFEC}" srcOrd="4" destOrd="0" presId="urn:microsoft.com/office/officeart/2008/layout/HorizontalMultiLevelHierarchy"/>
    <dgm:cxn modelId="{20FB795E-D118-4508-8A5B-9DD611C66A1C}" type="presParOf" srcId="{795E6E1F-FE0A-4B53-AE1C-BDAC1DD3FFEC}" destId="{4F000464-A34E-4207-90C1-738CA2F29DFC}" srcOrd="0" destOrd="0" presId="urn:microsoft.com/office/officeart/2008/layout/HorizontalMultiLevelHierarchy"/>
    <dgm:cxn modelId="{B2631667-C2E4-4501-AC59-3EE4EB1F6685}" type="presParOf" srcId="{622350CF-5EE5-4C85-9FF4-EC8211361636}" destId="{281EEA01-DAEE-416B-9DC6-A147A80DF414}" srcOrd="5" destOrd="0" presId="urn:microsoft.com/office/officeart/2008/layout/HorizontalMultiLevelHierarchy"/>
    <dgm:cxn modelId="{D389072D-2C5B-4347-9D4A-71AD0F3169E1}" type="presParOf" srcId="{281EEA01-DAEE-416B-9DC6-A147A80DF414}" destId="{0FEF9C70-684C-4FAD-B8E4-B2AB866F515C}" srcOrd="0" destOrd="0" presId="urn:microsoft.com/office/officeart/2008/layout/HorizontalMultiLevelHierarchy"/>
    <dgm:cxn modelId="{ED304206-186C-4CA7-8953-B9AF84C4DBA3}" type="presParOf" srcId="{281EEA01-DAEE-416B-9DC6-A147A80DF414}" destId="{BDD913D6-5DC3-4402-AB65-80756DF4F7B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0A6A9B-E238-4986-9EC7-C5B9C7F952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74EFC09C-FA0D-46F4-A6EE-F8124A366783}">
      <dgm:prSet phldrT="[Texto]"/>
      <dgm:spPr/>
      <dgm:t>
        <a:bodyPr/>
        <a:lstStyle/>
        <a:p>
          <a:r>
            <a:rPr lang="pt-PT" b="1" dirty="0" err="1"/>
            <a:t>alternatives</a:t>
          </a:r>
          <a:r>
            <a:rPr lang="pt-PT" b="1" dirty="0"/>
            <a:t> to </a:t>
          </a:r>
          <a:r>
            <a:rPr lang="pt-PT" b="1" dirty="0" err="1"/>
            <a:t>rationalistic</a:t>
          </a:r>
          <a:r>
            <a:rPr lang="pt-PT" dirty="0"/>
            <a:t>, </a:t>
          </a:r>
          <a:r>
            <a:rPr lang="pt-PT" dirty="0" err="1"/>
            <a:t>objectivistic</a:t>
          </a:r>
          <a:r>
            <a:rPr lang="pt-PT" dirty="0"/>
            <a:t>, </a:t>
          </a:r>
          <a:r>
            <a:rPr lang="pt-PT" dirty="0" err="1"/>
            <a:t>fixed</a:t>
          </a:r>
          <a:r>
            <a:rPr lang="pt-PT" dirty="0"/>
            <a:t> </a:t>
          </a:r>
          <a:r>
            <a:rPr lang="pt-PT" dirty="0" err="1"/>
            <a:t>skills</a:t>
          </a:r>
          <a:r>
            <a:rPr lang="pt-PT" dirty="0"/>
            <a:t> </a:t>
          </a:r>
          <a:r>
            <a:rPr lang="pt-PT" dirty="0" err="1"/>
            <a:t>and</a:t>
          </a:r>
          <a:r>
            <a:rPr lang="pt-PT" dirty="0"/>
            <a:t> </a:t>
          </a:r>
          <a:r>
            <a:rPr lang="pt-PT" dirty="0" err="1"/>
            <a:t>goals</a:t>
          </a:r>
          <a:r>
            <a:rPr lang="pt-PT" dirty="0"/>
            <a:t>, </a:t>
          </a:r>
          <a:r>
            <a:rPr lang="en-GB" dirty="0" err="1"/>
            <a:t>absolutization</a:t>
          </a:r>
          <a:r>
            <a:rPr lang="en-GB" dirty="0"/>
            <a:t> of performativity and outcomes</a:t>
          </a:r>
        </a:p>
      </dgm:t>
    </dgm:pt>
    <dgm:pt modelId="{DF8C3A8C-57EC-4887-A0F0-433F6F697F42}" type="parTrans" cxnId="{21D3904A-0AD3-43AC-AE5E-3068D58ABF8C}">
      <dgm:prSet/>
      <dgm:spPr/>
      <dgm:t>
        <a:bodyPr/>
        <a:lstStyle/>
        <a:p>
          <a:endParaRPr lang="en-GB"/>
        </a:p>
      </dgm:t>
    </dgm:pt>
    <dgm:pt modelId="{7235AF5B-6AF8-45B4-AF7D-E3438542FE8F}" type="sibTrans" cxnId="{21D3904A-0AD3-43AC-AE5E-3068D58ABF8C}">
      <dgm:prSet/>
      <dgm:spPr/>
      <dgm:t>
        <a:bodyPr/>
        <a:lstStyle/>
        <a:p>
          <a:endParaRPr lang="en-GB"/>
        </a:p>
      </dgm:t>
    </dgm:pt>
    <dgm:pt modelId="{2364FBA5-2EF0-4E67-8794-09772E7A2586}">
      <dgm:prSet phldrT="[Texto]" custT="1"/>
      <dgm:spPr/>
      <dgm:t>
        <a:bodyPr/>
        <a:lstStyle/>
        <a:p>
          <a:r>
            <a:rPr lang="en-GB" sz="1200" dirty="0"/>
            <a:t>Thompson (2004) proposes that contending reasoning cannot be reduced to formal logic without the hindrance of the contexts used to create meaning. Meaningfulness and truthfulness depend on a specific theoretical horizon that settles the “language game”</a:t>
          </a:r>
        </a:p>
      </dgm:t>
    </dgm:pt>
    <dgm:pt modelId="{E1A22D33-0693-4428-8E4C-BA3049BC4C61}" type="parTrans" cxnId="{8BC63F37-05DC-41DD-B06B-6DD1CA04D123}">
      <dgm:prSet/>
      <dgm:spPr/>
      <dgm:t>
        <a:bodyPr/>
        <a:lstStyle/>
        <a:p>
          <a:endParaRPr lang="en-GB"/>
        </a:p>
      </dgm:t>
    </dgm:pt>
    <dgm:pt modelId="{0CF2629E-4A6A-4364-9268-22A6F1C021E3}" type="sibTrans" cxnId="{8BC63F37-05DC-41DD-B06B-6DD1CA04D123}">
      <dgm:prSet/>
      <dgm:spPr/>
      <dgm:t>
        <a:bodyPr/>
        <a:lstStyle/>
        <a:p>
          <a:endParaRPr lang="en-GB"/>
        </a:p>
      </dgm:t>
    </dgm:pt>
    <dgm:pt modelId="{F55F3D88-BFCA-4D3B-82D5-B3141E338028}">
      <dgm:prSet phldrT="[Texto]" custT="1"/>
      <dgm:spPr/>
      <dgm:t>
        <a:bodyPr/>
        <a:lstStyle/>
        <a:p>
          <a:r>
            <a:rPr lang="en-GB" sz="1200" dirty="0"/>
            <a:t>Moore (2013) has gathered research evidence of seven definition strands:</a:t>
          </a:r>
        </a:p>
      </dgm:t>
    </dgm:pt>
    <dgm:pt modelId="{85906D74-4745-49B6-91A1-B9A2E95EB023}" type="parTrans" cxnId="{94C819B4-8D11-410F-B647-6FAEEF2E85B0}">
      <dgm:prSet/>
      <dgm:spPr/>
      <dgm:t>
        <a:bodyPr/>
        <a:lstStyle/>
        <a:p>
          <a:endParaRPr lang="en-GB"/>
        </a:p>
      </dgm:t>
    </dgm:pt>
    <dgm:pt modelId="{27BB4BD6-A9DF-4760-939B-8FC9D820EFF3}" type="sibTrans" cxnId="{94C819B4-8D11-410F-B647-6FAEEF2E85B0}">
      <dgm:prSet/>
      <dgm:spPr/>
      <dgm:t>
        <a:bodyPr/>
        <a:lstStyle/>
        <a:p>
          <a:endParaRPr lang="en-GB"/>
        </a:p>
      </dgm:t>
    </dgm:pt>
    <dgm:pt modelId="{A0505A7C-054E-49B4-8EE4-BAA8785419C5}">
      <dgm:prSet phldrT="[Texto]" custT="1"/>
      <dgm:spPr/>
      <dgm:t>
        <a:bodyPr/>
        <a:lstStyle/>
        <a:p>
          <a:r>
            <a:rPr lang="en-GB" sz="1200" dirty="0"/>
            <a:t>(</a:t>
          </a:r>
          <a:r>
            <a:rPr lang="en-GB" sz="1200" dirty="0" err="1"/>
            <a:t>i</a:t>
          </a:r>
          <a:r>
            <a:rPr lang="en-GB" sz="1200" dirty="0"/>
            <a:t>) as judgement: making judgements, distinctions or taking a stance – raising the question of truthfulness (and value judgements that can taint as ideology), validity (good arguments and premises leading to conclusion), or at least acceptability and even persuasiveness; </a:t>
          </a:r>
        </a:p>
      </dgm:t>
    </dgm:pt>
    <dgm:pt modelId="{C4997B3B-FC41-428E-B0EF-647B8F48D024}" type="parTrans" cxnId="{E8F9AABB-F6D2-4F89-8868-FAFEFAEAD255}">
      <dgm:prSet/>
      <dgm:spPr/>
      <dgm:t>
        <a:bodyPr/>
        <a:lstStyle/>
        <a:p>
          <a:endParaRPr lang="en-GB"/>
        </a:p>
      </dgm:t>
    </dgm:pt>
    <dgm:pt modelId="{3EC9B1ED-561F-41B3-A16C-17CCDBC4F5F2}" type="sibTrans" cxnId="{E8F9AABB-F6D2-4F89-8868-FAFEFAEAD255}">
      <dgm:prSet/>
      <dgm:spPr/>
      <dgm:t>
        <a:bodyPr/>
        <a:lstStyle/>
        <a:p>
          <a:endParaRPr lang="en-GB"/>
        </a:p>
      </dgm:t>
    </dgm:pt>
    <dgm:pt modelId="{D2340524-03B0-44EA-92F0-D7CB5A7BE5AE}">
      <dgm:prSet phldrT="[Texto]" custT="1"/>
      <dgm:spPr/>
      <dgm:t>
        <a:bodyPr/>
        <a:lstStyle/>
        <a:p>
          <a:r>
            <a:rPr lang="en-GB" sz="1200" dirty="0"/>
            <a:t>(ii) as scepticism: entailing a propensity to negative appreciation or caution in accepting judgements and ideas, including a critical view towards their own ideas, beliefs and assumptions – and those backed up by charisma or being accepted without question, the “naturalized”, common sense or “taken-for granted”; </a:t>
          </a:r>
        </a:p>
      </dgm:t>
    </dgm:pt>
    <dgm:pt modelId="{A860BFCB-0D13-464C-87CE-6F0A8EE5A03A}" type="parTrans" cxnId="{A71B3275-51D9-4808-B707-0B98B2DE82F7}">
      <dgm:prSet/>
      <dgm:spPr/>
      <dgm:t>
        <a:bodyPr/>
        <a:lstStyle/>
        <a:p>
          <a:endParaRPr lang="en-GB"/>
        </a:p>
      </dgm:t>
    </dgm:pt>
    <dgm:pt modelId="{904CE9DF-BE13-4253-AC2A-D21ACF1F1A6B}" type="sibTrans" cxnId="{A71B3275-51D9-4808-B707-0B98B2DE82F7}">
      <dgm:prSet/>
      <dgm:spPr/>
      <dgm:t>
        <a:bodyPr/>
        <a:lstStyle/>
        <a:p>
          <a:endParaRPr lang="en-GB"/>
        </a:p>
      </dgm:t>
    </dgm:pt>
    <dgm:pt modelId="{ADC2272C-4483-4A52-972C-69682039702B}">
      <dgm:prSet phldrT="[Texto]" custT="1"/>
      <dgm:spPr/>
      <dgm:t>
        <a:bodyPr/>
        <a:lstStyle/>
        <a:p>
          <a:r>
            <a:rPr lang="en-GB" sz="1200" dirty="0"/>
            <a:t>(iii) as simple originality: meaning not just appreciate but to take the effort of producing novel ideas, coming to conclusions, “making a case”, drawing connections or  “taking things outside the accepted”, i.e., lateral or divergent thinking; </a:t>
          </a:r>
        </a:p>
      </dgm:t>
    </dgm:pt>
    <dgm:pt modelId="{F67EF024-6C7F-47FA-8FF5-04F282B5A455}" type="parTrans" cxnId="{3B87A934-93C5-4032-BF65-9A6DD422EC8F}">
      <dgm:prSet/>
      <dgm:spPr/>
      <dgm:t>
        <a:bodyPr/>
        <a:lstStyle/>
        <a:p>
          <a:endParaRPr lang="en-GB"/>
        </a:p>
      </dgm:t>
    </dgm:pt>
    <dgm:pt modelId="{006AD4FF-3A27-42D3-8EEC-B83D7B178B61}" type="sibTrans" cxnId="{3B87A934-93C5-4032-BF65-9A6DD422EC8F}">
      <dgm:prSet/>
      <dgm:spPr/>
      <dgm:t>
        <a:bodyPr/>
        <a:lstStyle/>
        <a:p>
          <a:endParaRPr lang="en-GB"/>
        </a:p>
      </dgm:t>
    </dgm:pt>
    <dgm:pt modelId="{F634B546-9CD9-4257-B8E7-655E527D3326}">
      <dgm:prSet phldrT="[Texto]" custT="1"/>
      <dgm:spPr/>
      <dgm:t>
        <a:bodyPr/>
        <a:lstStyle/>
        <a:p>
          <a:r>
            <a:rPr lang="en-GB" sz="1200" dirty="0"/>
            <a:t>(iv) as sensitive readings: that goes beyond a text’s literal meanings, engaging with its broader rhetorical framework, and unveiling the underlying motives, intentions and agendas, alongside with the historical context, which could mean to grasp the broader paradigms of writing and thinking that existed at the time of its production, which could require a non-judgemental or empathic approach; </a:t>
          </a:r>
        </a:p>
      </dgm:t>
    </dgm:pt>
    <dgm:pt modelId="{A0E5B76E-D91A-40C1-AC63-C6BAE6FFF3C8}" type="parTrans" cxnId="{75DD2879-8FA8-40AA-9ED1-DBEE6AC6BC7A}">
      <dgm:prSet/>
      <dgm:spPr/>
      <dgm:t>
        <a:bodyPr/>
        <a:lstStyle/>
        <a:p>
          <a:endParaRPr lang="en-GB"/>
        </a:p>
      </dgm:t>
    </dgm:pt>
    <dgm:pt modelId="{8B0AD7D5-8B78-46C6-ACE6-24FEB7D8351F}" type="sibTrans" cxnId="{75DD2879-8FA8-40AA-9ED1-DBEE6AC6BC7A}">
      <dgm:prSet/>
      <dgm:spPr/>
      <dgm:t>
        <a:bodyPr/>
        <a:lstStyle/>
        <a:p>
          <a:endParaRPr lang="en-GB"/>
        </a:p>
      </dgm:t>
    </dgm:pt>
    <dgm:pt modelId="{DF7DD5FC-E73B-4C8B-8EEE-866832BB7928}">
      <dgm:prSet phldrT="[Texto]" custT="1"/>
      <dgm:spPr/>
      <dgm:t>
        <a:bodyPr/>
        <a:lstStyle/>
        <a:p>
          <a:r>
            <a:rPr lang="en-GB" sz="1200" dirty="0"/>
            <a:t>(v) as rationality: it means seeing rationality as an universal method, i.e., a reason-based approach to thinking, looking for the best reasons, demonstrating and referring to the principles of reason and logic; </a:t>
          </a:r>
        </a:p>
      </dgm:t>
    </dgm:pt>
    <dgm:pt modelId="{8C406C9D-2689-4AF6-A077-596D88A4B661}" type="parTrans" cxnId="{4988276E-B26B-4FBB-A618-005AD78BE556}">
      <dgm:prSet/>
      <dgm:spPr/>
      <dgm:t>
        <a:bodyPr/>
        <a:lstStyle/>
        <a:p>
          <a:endParaRPr lang="en-GB"/>
        </a:p>
      </dgm:t>
    </dgm:pt>
    <dgm:pt modelId="{07EEA08F-3742-4766-B1EF-A31A9CEE070D}" type="sibTrans" cxnId="{4988276E-B26B-4FBB-A618-005AD78BE556}">
      <dgm:prSet/>
      <dgm:spPr/>
      <dgm:t>
        <a:bodyPr/>
        <a:lstStyle/>
        <a:p>
          <a:endParaRPr lang="en-GB"/>
        </a:p>
      </dgm:t>
    </dgm:pt>
    <dgm:pt modelId="{D99FD026-394B-4F43-9603-0DB21618176E}">
      <dgm:prSet phldrT="[Texto]" custT="1"/>
      <dgm:spPr/>
      <dgm:t>
        <a:bodyPr/>
        <a:lstStyle/>
        <a:p>
          <a:r>
            <a:rPr lang="en-GB" sz="1200" dirty="0"/>
            <a:t>(vi) as an activist engagement with knowledge: thus going beyond acts of cognition and incorporating critical action, which could mean a socially engaged critique and taking stances of subversion, compromising with emancipation and push a particular moral; and</a:t>
          </a:r>
        </a:p>
      </dgm:t>
    </dgm:pt>
    <dgm:pt modelId="{C804EEE1-8A4D-4FD5-B27A-42B3A351DB9B}" type="parTrans" cxnId="{42DCEF58-BAB9-4793-9D96-CE479CBBE9DE}">
      <dgm:prSet/>
      <dgm:spPr/>
      <dgm:t>
        <a:bodyPr/>
        <a:lstStyle/>
        <a:p>
          <a:endParaRPr lang="en-GB"/>
        </a:p>
      </dgm:t>
    </dgm:pt>
    <dgm:pt modelId="{8262E605-2129-4A34-80A1-2ED2110D7321}" type="sibTrans" cxnId="{42DCEF58-BAB9-4793-9D96-CE479CBBE9DE}">
      <dgm:prSet/>
      <dgm:spPr/>
      <dgm:t>
        <a:bodyPr/>
        <a:lstStyle/>
        <a:p>
          <a:endParaRPr lang="en-GB"/>
        </a:p>
      </dgm:t>
    </dgm:pt>
    <dgm:pt modelId="{3C03F44E-6BB8-495A-97AC-CC7EAB257BAA}">
      <dgm:prSet phldrT="[Texto]" custT="1"/>
      <dgm:spPr/>
      <dgm:t>
        <a:bodyPr/>
        <a:lstStyle/>
        <a:p>
          <a:r>
            <a:rPr lang="en-GB" sz="1200" dirty="0"/>
            <a:t>(vii) as self-reflexivity: in this case it means not just focus on “the form of knowledge as such, but rather turned back at the originator of these thoughts – the thinking self” (Moore, 2013, p. 518), and by self-consciousness, or self-reflectiveness focusing on how self-judgements are made, gaining the clairvoyance that our notions and judgments are always shaped by the self-perceptual and conceptual apparatus; which makes one’s accepting the impossibility of entirely objective  knowledge, as well as an entirely objective critique, and rather accepting the irredeemably contingency and indeterminacy of rationality.</a:t>
          </a:r>
        </a:p>
      </dgm:t>
    </dgm:pt>
    <dgm:pt modelId="{48FFF4C2-D57A-42D3-8A75-7289D89E5E7C}" type="parTrans" cxnId="{9A1D1F61-5363-4D7E-8A89-96C0913266F1}">
      <dgm:prSet/>
      <dgm:spPr/>
      <dgm:t>
        <a:bodyPr/>
        <a:lstStyle/>
        <a:p>
          <a:endParaRPr lang="en-GB"/>
        </a:p>
      </dgm:t>
    </dgm:pt>
    <dgm:pt modelId="{B672B2FD-B266-4948-A197-007B97913733}" type="sibTrans" cxnId="{9A1D1F61-5363-4D7E-8A89-96C0913266F1}">
      <dgm:prSet/>
      <dgm:spPr/>
      <dgm:t>
        <a:bodyPr/>
        <a:lstStyle/>
        <a:p>
          <a:endParaRPr lang="en-GB"/>
        </a:p>
      </dgm:t>
    </dgm:pt>
    <dgm:pt modelId="{84EE2C7E-7DC4-4309-9A42-2E1A4670CD7B}" type="pres">
      <dgm:prSet presAssocID="{8B0A6A9B-E238-4986-9EC7-C5B9C7F9522D}" presName="Name0" presStyleCnt="0">
        <dgm:presLayoutVars>
          <dgm:chPref val="1"/>
          <dgm:dir/>
          <dgm:animOne val="branch"/>
          <dgm:animLvl val="lvl"/>
          <dgm:resizeHandles val="exact"/>
        </dgm:presLayoutVars>
      </dgm:prSet>
      <dgm:spPr/>
    </dgm:pt>
    <dgm:pt modelId="{6EA667F1-C05E-4DF1-9217-B0A0373EE6ED}" type="pres">
      <dgm:prSet presAssocID="{74EFC09C-FA0D-46F4-A6EE-F8124A366783}" presName="root1" presStyleCnt="0"/>
      <dgm:spPr/>
    </dgm:pt>
    <dgm:pt modelId="{D84AAB3F-B71D-4583-8BB4-E5EC18437EC1}" type="pres">
      <dgm:prSet presAssocID="{74EFC09C-FA0D-46F4-A6EE-F8124A366783}" presName="LevelOneTextNode" presStyleLbl="node0" presStyleIdx="0" presStyleCnt="1" custLinFactNeighborX="-26036" custLinFactNeighborY="5343">
        <dgm:presLayoutVars>
          <dgm:chPref val="3"/>
        </dgm:presLayoutVars>
      </dgm:prSet>
      <dgm:spPr/>
    </dgm:pt>
    <dgm:pt modelId="{622350CF-5EE5-4C85-9FF4-EC8211361636}" type="pres">
      <dgm:prSet presAssocID="{74EFC09C-FA0D-46F4-A6EE-F8124A366783}" presName="level2hierChild" presStyleCnt="0"/>
      <dgm:spPr/>
    </dgm:pt>
    <dgm:pt modelId="{0DDED313-C772-4952-B370-B085F9BD50E1}" type="pres">
      <dgm:prSet presAssocID="{E1A22D33-0693-4428-8E4C-BA3049BC4C61}" presName="conn2-1" presStyleLbl="parChTrans1D2" presStyleIdx="0" presStyleCnt="2"/>
      <dgm:spPr/>
    </dgm:pt>
    <dgm:pt modelId="{7C1DA0ED-F32B-4DEC-9FE5-6EC920F407D5}" type="pres">
      <dgm:prSet presAssocID="{E1A22D33-0693-4428-8E4C-BA3049BC4C61}" presName="connTx" presStyleLbl="parChTrans1D2" presStyleIdx="0" presStyleCnt="2"/>
      <dgm:spPr/>
    </dgm:pt>
    <dgm:pt modelId="{E00518D4-AF49-424B-BFE3-66A95F3E0B9F}" type="pres">
      <dgm:prSet presAssocID="{2364FBA5-2EF0-4E67-8794-09772E7A2586}" presName="root2" presStyleCnt="0"/>
      <dgm:spPr/>
    </dgm:pt>
    <dgm:pt modelId="{C1C36409-8BEC-4A09-8802-AF5E4F85402F}" type="pres">
      <dgm:prSet presAssocID="{2364FBA5-2EF0-4E67-8794-09772E7A2586}" presName="LevelTwoTextNode" presStyleLbl="node2" presStyleIdx="0" presStyleCnt="2" custScaleX="88308" custScaleY="199976">
        <dgm:presLayoutVars>
          <dgm:chPref val="3"/>
        </dgm:presLayoutVars>
      </dgm:prSet>
      <dgm:spPr/>
    </dgm:pt>
    <dgm:pt modelId="{275D149B-4C39-45BC-84FC-EEE502031FD9}" type="pres">
      <dgm:prSet presAssocID="{2364FBA5-2EF0-4E67-8794-09772E7A2586}" presName="level3hierChild" presStyleCnt="0"/>
      <dgm:spPr/>
    </dgm:pt>
    <dgm:pt modelId="{FBCCA12C-8DC7-4863-9F20-460F0AC6600F}" type="pres">
      <dgm:prSet presAssocID="{85906D74-4745-49B6-91A1-B9A2E95EB023}" presName="conn2-1" presStyleLbl="parChTrans1D2" presStyleIdx="1" presStyleCnt="2"/>
      <dgm:spPr/>
    </dgm:pt>
    <dgm:pt modelId="{9E866640-6963-4E56-B932-BD4A92FAF455}" type="pres">
      <dgm:prSet presAssocID="{85906D74-4745-49B6-91A1-B9A2E95EB023}" presName="connTx" presStyleLbl="parChTrans1D2" presStyleIdx="1" presStyleCnt="2"/>
      <dgm:spPr/>
    </dgm:pt>
    <dgm:pt modelId="{E9C591D6-A797-4372-AC7E-94830551A895}" type="pres">
      <dgm:prSet presAssocID="{F55F3D88-BFCA-4D3B-82D5-B3141E338028}" presName="root2" presStyleCnt="0"/>
      <dgm:spPr/>
    </dgm:pt>
    <dgm:pt modelId="{5FFF1C99-149C-4FC0-9400-54797455D81F}" type="pres">
      <dgm:prSet presAssocID="{F55F3D88-BFCA-4D3B-82D5-B3141E338028}" presName="LevelTwoTextNode" presStyleLbl="node2" presStyleIdx="1" presStyleCnt="2" custScaleX="88649" custScaleY="74017">
        <dgm:presLayoutVars>
          <dgm:chPref val="3"/>
        </dgm:presLayoutVars>
      </dgm:prSet>
      <dgm:spPr/>
    </dgm:pt>
    <dgm:pt modelId="{F757B08D-85E8-43F2-A9B5-CC65D54EA0D1}" type="pres">
      <dgm:prSet presAssocID="{F55F3D88-BFCA-4D3B-82D5-B3141E338028}" presName="level3hierChild" presStyleCnt="0"/>
      <dgm:spPr/>
    </dgm:pt>
    <dgm:pt modelId="{EBFC4320-70EE-4CBC-813C-B044A2E97FA4}" type="pres">
      <dgm:prSet presAssocID="{C4997B3B-FC41-428E-B0EF-647B8F48D024}" presName="conn2-1" presStyleLbl="parChTrans1D3" presStyleIdx="0" presStyleCnt="7"/>
      <dgm:spPr/>
    </dgm:pt>
    <dgm:pt modelId="{6A5B4B77-5293-46D6-AA0D-0102FCD99F80}" type="pres">
      <dgm:prSet presAssocID="{C4997B3B-FC41-428E-B0EF-647B8F48D024}" presName="connTx" presStyleLbl="parChTrans1D3" presStyleIdx="0" presStyleCnt="7"/>
      <dgm:spPr/>
    </dgm:pt>
    <dgm:pt modelId="{11EF3023-A290-451D-BAAB-BAB2E3FA7E7F}" type="pres">
      <dgm:prSet presAssocID="{A0505A7C-054E-49B4-8EE4-BAA8785419C5}" presName="root2" presStyleCnt="0"/>
      <dgm:spPr/>
    </dgm:pt>
    <dgm:pt modelId="{41D78546-64FA-4884-9E3B-91242578DAAB}" type="pres">
      <dgm:prSet presAssocID="{A0505A7C-054E-49B4-8EE4-BAA8785419C5}" presName="LevelTwoTextNode" presStyleLbl="node3" presStyleIdx="0" presStyleCnt="7" custScaleX="275715" custScaleY="109361">
        <dgm:presLayoutVars>
          <dgm:chPref val="3"/>
        </dgm:presLayoutVars>
      </dgm:prSet>
      <dgm:spPr/>
    </dgm:pt>
    <dgm:pt modelId="{3EF40E1E-B1E3-4739-8E2D-D517BF7064CF}" type="pres">
      <dgm:prSet presAssocID="{A0505A7C-054E-49B4-8EE4-BAA8785419C5}" presName="level3hierChild" presStyleCnt="0"/>
      <dgm:spPr/>
    </dgm:pt>
    <dgm:pt modelId="{7A63F8C6-85F2-4B66-92CB-C94B77B1A4EA}" type="pres">
      <dgm:prSet presAssocID="{A860BFCB-0D13-464C-87CE-6F0A8EE5A03A}" presName="conn2-1" presStyleLbl="parChTrans1D3" presStyleIdx="1" presStyleCnt="7"/>
      <dgm:spPr/>
    </dgm:pt>
    <dgm:pt modelId="{803BBA88-FF80-47C7-B10D-66CB25DA9D51}" type="pres">
      <dgm:prSet presAssocID="{A860BFCB-0D13-464C-87CE-6F0A8EE5A03A}" presName="connTx" presStyleLbl="parChTrans1D3" presStyleIdx="1" presStyleCnt="7"/>
      <dgm:spPr/>
    </dgm:pt>
    <dgm:pt modelId="{31D5732A-41C2-4CAA-B340-70AF8976954B}" type="pres">
      <dgm:prSet presAssocID="{D2340524-03B0-44EA-92F0-D7CB5A7BE5AE}" presName="root2" presStyleCnt="0"/>
      <dgm:spPr/>
    </dgm:pt>
    <dgm:pt modelId="{B3BB3204-5132-45A4-B536-2E8657DE691D}" type="pres">
      <dgm:prSet presAssocID="{D2340524-03B0-44EA-92F0-D7CB5A7BE5AE}" presName="LevelTwoTextNode" presStyleLbl="node3" presStyleIdx="1" presStyleCnt="7" custScaleX="276420">
        <dgm:presLayoutVars>
          <dgm:chPref val="3"/>
        </dgm:presLayoutVars>
      </dgm:prSet>
      <dgm:spPr/>
    </dgm:pt>
    <dgm:pt modelId="{7F10E1E8-4B45-46CC-A5D4-7F692CEC645F}" type="pres">
      <dgm:prSet presAssocID="{D2340524-03B0-44EA-92F0-D7CB5A7BE5AE}" presName="level3hierChild" presStyleCnt="0"/>
      <dgm:spPr/>
    </dgm:pt>
    <dgm:pt modelId="{B8F57900-39C8-494F-9B2C-19642E2C3FB1}" type="pres">
      <dgm:prSet presAssocID="{F67EF024-6C7F-47FA-8FF5-04F282B5A455}" presName="conn2-1" presStyleLbl="parChTrans1D3" presStyleIdx="2" presStyleCnt="7"/>
      <dgm:spPr/>
    </dgm:pt>
    <dgm:pt modelId="{2F554CAA-EA01-4163-A208-A46A848F1224}" type="pres">
      <dgm:prSet presAssocID="{F67EF024-6C7F-47FA-8FF5-04F282B5A455}" presName="connTx" presStyleLbl="parChTrans1D3" presStyleIdx="2" presStyleCnt="7"/>
      <dgm:spPr/>
    </dgm:pt>
    <dgm:pt modelId="{548886DA-56C1-4392-9C6F-8D6DC36F1AAD}" type="pres">
      <dgm:prSet presAssocID="{ADC2272C-4483-4A52-972C-69682039702B}" presName="root2" presStyleCnt="0"/>
      <dgm:spPr/>
    </dgm:pt>
    <dgm:pt modelId="{10AAD1BE-8C00-4BFC-9877-82820DD9CC0D}" type="pres">
      <dgm:prSet presAssocID="{ADC2272C-4483-4A52-972C-69682039702B}" presName="LevelTwoTextNode" presStyleLbl="node3" presStyleIdx="2" presStyleCnt="7" custScaleX="274835">
        <dgm:presLayoutVars>
          <dgm:chPref val="3"/>
        </dgm:presLayoutVars>
      </dgm:prSet>
      <dgm:spPr/>
    </dgm:pt>
    <dgm:pt modelId="{A9167550-D9E9-4E19-9115-BBC9D15A07CE}" type="pres">
      <dgm:prSet presAssocID="{ADC2272C-4483-4A52-972C-69682039702B}" presName="level3hierChild" presStyleCnt="0"/>
      <dgm:spPr/>
    </dgm:pt>
    <dgm:pt modelId="{9DF7E518-DD75-43DF-952E-97F66CCD4227}" type="pres">
      <dgm:prSet presAssocID="{A0E5B76E-D91A-40C1-AC63-C6BAE6FFF3C8}" presName="conn2-1" presStyleLbl="parChTrans1D3" presStyleIdx="3" presStyleCnt="7"/>
      <dgm:spPr/>
    </dgm:pt>
    <dgm:pt modelId="{B7EABE69-98E9-401A-8D50-2CDF64D62DE5}" type="pres">
      <dgm:prSet presAssocID="{A0E5B76E-D91A-40C1-AC63-C6BAE6FFF3C8}" presName="connTx" presStyleLbl="parChTrans1D3" presStyleIdx="3" presStyleCnt="7"/>
      <dgm:spPr/>
    </dgm:pt>
    <dgm:pt modelId="{7B981D7E-45FA-46B2-AAF4-EC50CDCAC659}" type="pres">
      <dgm:prSet presAssocID="{F634B546-9CD9-4257-B8E7-655E527D3326}" presName="root2" presStyleCnt="0"/>
      <dgm:spPr/>
    </dgm:pt>
    <dgm:pt modelId="{0A621D70-61BE-4002-AE29-E885579C7CA1}" type="pres">
      <dgm:prSet presAssocID="{F634B546-9CD9-4257-B8E7-655E527D3326}" presName="LevelTwoTextNode" presStyleLbl="node3" presStyleIdx="3" presStyleCnt="7" custScaleX="274453">
        <dgm:presLayoutVars>
          <dgm:chPref val="3"/>
        </dgm:presLayoutVars>
      </dgm:prSet>
      <dgm:spPr/>
    </dgm:pt>
    <dgm:pt modelId="{51D58AFA-57F2-45F5-8367-F51F8FA78BBD}" type="pres">
      <dgm:prSet presAssocID="{F634B546-9CD9-4257-B8E7-655E527D3326}" presName="level3hierChild" presStyleCnt="0"/>
      <dgm:spPr/>
    </dgm:pt>
    <dgm:pt modelId="{04A37E75-00F5-4155-A826-1CFE60CD31F4}" type="pres">
      <dgm:prSet presAssocID="{8C406C9D-2689-4AF6-A077-596D88A4B661}" presName="conn2-1" presStyleLbl="parChTrans1D3" presStyleIdx="4" presStyleCnt="7"/>
      <dgm:spPr/>
    </dgm:pt>
    <dgm:pt modelId="{4062D74D-7126-4CCD-BE8C-5200F4A9A851}" type="pres">
      <dgm:prSet presAssocID="{8C406C9D-2689-4AF6-A077-596D88A4B661}" presName="connTx" presStyleLbl="parChTrans1D3" presStyleIdx="4" presStyleCnt="7"/>
      <dgm:spPr/>
    </dgm:pt>
    <dgm:pt modelId="{1F660CBF-6A4F-43FA-89E8-A9DF8550B004}" type="pres">
      <dgm:prSet presAssocID="{DF7DD5FC-E73B-4C8B-8EEE-866832BB7928}" presName="root2" presStyleCnt="0"/>
      <dgm:spPr/>
    </dgm:pt>
    <dgm:pt modelId="{C8A2D9E7-280D-49DE-9880-88C08CC4BD1B}" type="pres">
      <dgm:prSet presAssocID="{DF7DD5FC-E73B-4C8B-8EEE-866832BB7928}" presName="LevelTwoTextNode" presStyleLbl="node3" presStyleIdx="4" presStyleCnt="7" custScaleX="276007">
        <dgm:presLayoutVars>
          <dgm:chPref val="3"/>
        </dgm:presLayoutVars>
      </dgm:prSet>
      <dgm:spPr/>
    </dgm:pt>
    <dgm:pt modelId="{144F708B-71F8-4A39-96D5-4CBC47954598}" type="pres">
      <dgm:prSet presAssocID="{DF7DD5FC-E73B-4C8B-8EEE-866832BB7928}" presName="level3hierChild" presStyleCnt="0"/>
      <dgm:spPr/>
    </dgm:pt>
    <dgm:pt modelId="{BED4C225-D3DB-492E-B0B0-57C29614A997}" type="pres">
      <dgm:prSet presAssocID="{C804EEE1-8A4D-4FD5-B27A-42B3A351DB9B}" presName="conn2-1" presStyleLbl="parChTrans1D3" presStyleIdx="5" presStyleCnt="7"/>
      <dgm:spPr/>
    </dgm:pt>
    <dgm:pt modelId="{8309DCF5-0004-427A-B5CC-2791A9FA018D}" type="pres">
      <dgm:prSet presAssocID="{C804EEE1-8A4D-4FD5-B27A-42B3A351DB9B}" presName="connTx" presStyleLbl="parChTrans1D3" presStyleIdx="5" presStyleCnt="7"/>
      <dgm:spPr/>
    </dgm:pt>
    <dgm:pt modelId="{B11F2BAA-0485-4267-8EB1-4C43777E2DC3}" type="pres">
      <dgm:prSet presAssocID="{D99FD026-394B-4F43-9603-0DB21618176E}" presName="root2" presStyleCnt="0"/>
      <dgm:spPr/>
    </dgm:pt>
    <dgm:pt modelId="{133BCDE6-F816-489B-B931-6EA709D9CB29}" type="pres">
      <dgm:prSet presAssocID="{D99FD026-394B-4F43-9603-0DB21618176E}" presName="LevelTwoTextNode" presStyleLbl="node3" presStyleIdx="5" presStyleCnt="7" custScaleX="300612">
        <dgm:presLayoutVars>
          <dgm:chPref val="3"/>
        </dgm:presLayoutVars>
      </dgm:prSet>
      <dgm:spPr/>
    </dgm:pt>
    <dgm:pt modelId="{7638893A-97E9-4233-A991-D97184FEF91A}" type="pres">
      <dgm:prSet presAssocID="{D99FD026-394B-4F43-9603-0DB21618176E}" presName="level3hierChild" presStyleCnt="0"/>
      <dgm:spPr/>
    </dgm:pt>
    <dgm:pt modelId="{EADD34E7-EAC0-4AF6-988A-C8926A373570}" type="pres">
      <dgm:prSet presAssocID="{48FFF4C2-D57A-42D3-8A75-7289D89E5E7C}" presName="conn2-1" presStyleLbl="parChTrans1D3" presStyleIdx="6" presStyleCnt="7"/>
      <dgm:spPr/>
    </dgm:pt>
    <dgm:pt modelId="{48DD396F-65B8-48FE-99A2-53BEC2C9153D}" type="pres">
      <dgm:prSet presAssocID="{48FFF4C2-D57A-42D3-8A75-7289D89E5E7C}" presName="connTx" presStyleLbl="parChTrans1D3" presStyleIdx="6" presStyleCnt="7"/>
      <dgm:spPr/>
    </dgm:pt>
    <dgm:pt modelId="{D67FC1F3-0CFD-4671-942F-C0A472692E3C}" type="pres">
      <dgm:prSet presAssocID="{3C03F44E-6BB8-495A-97AC-CC7EAB257BAA}" presName="root2" presStyleCnt="0"/>
      <dgm:spPr/>
    </dgm:pt>
    <dgm:pt modelId="{0707F08F-22A0-4482-AC6E-A7A320DA56E2}" type="pres">
      <dgm:prSet presAssocID="{3C03F44E-6BB8-495A-97AC-CC7EAB257BAA}" presName="LevelTwoTextNode" presStyleLbl="node3" presStyleIdx="6" presStyleCnt="7" custScaleX="300612" custScaleY="141547">
        <dgm:presLayoutVars>
          <dgm:chPref val="3"/>
        </dgm:presLayoutVars>
      </dgm:prSet>
      <dgm:spPr/>
    </dgm:pt>
    <dgm:pt modelId="{E8338F60-C62B-4F38-B5D8-CF200B3A8F88}" type="pres">
      <dgm:prSet presAssocID="{3C03F44E-6BB8-495A-97AC-CC7EAB257BAA}" presName="level3hierChild" presStyleCnt="0"/>
      <dgm:spPr/>
    </dgm:pt>
  </dgm:ptLst>
  <dgm:cxnLst>
    <dgm:cxn modelId="{B8E3500D-1908-48C1-90A1-87B156869289}" type="presOf" srcId="{48FFF4C2-D57A-42D3-8A75-7289D89E5E7C}" destId="{48DD396F-65B8-48FE-99A2-53BEC2C9153D}" srcOrd="1" destOrd="0" presId="urn:microsoft.com/office/officeart/2008/layout/HorizontalMultiLevelHierarchy"/>
    <dgm:cxn modelId="{74681714-D937-4B1D-9E5C-96D2E592A775}" type="presOf" srcId="{8C406C9D-2689-4AF6-A077-596D88A4B661}" destId="{04A37E75-00F5-4155-A826-1CFE60CD31F4}" srcOrd="0" destOrd="0" presId="urn:microsoft.com/office/officeart/2008/layout/HorizontalMultiLevelHierarchy"/>
    <dgm:cxn modelId="{AF61A619-3311-44F4-BA45-77F90231DAE7}" type="presOf" srcId="{C4997B3B-FC41-428E-B0EF-647B8F48D024}" destId="{6A5B4B77-5293-46D6-AA0D-0102FCD99F80}" srcOrd="1" destOrd="0" presId="urn:microsoft.com/office/officeart/2008/layout/HorizontalMultiLevelHierarchy"/>
    <dgm:cxn modelId="{91E8901A-26A4-4ABB-82C7-9AFE7F910CAC}" type="presOf" srcId="{F55F3D88-BFCA-4D3B-82D5-B3141E338028}" destId="{5FFF1C99-149C-4FC0-9400-54797455D81F}" srcOrd="0" destOrd="0" presId="urn:microsoft.com/office/officeart/2008/layout/HorizontalMultiLevelHierarchy"/>
    <dgm:cxn modelId="{D3EE2223-99BD-41DE-80CB-AB22D67EB586}" type="presOf" srcId="{F634B546-9CD9-4257-B8E7-655E527D3326}" destId="{0A621D70-61BE-4002-AE29-E885579C7CA1}" srcOrd="0" destOrd="0" presId="urn:microsoft.com/office/officeart/2008/layout/HorizontalMultiLevelHierarchy"/>
    <dgm:cxn modelId="{326AC52E-4C22-48AA-8D2C-DC728CBC72AD}" type="presOf" srcId="{48FFF4C2-D57A-42D3-8A75-7289D89E5E7C}" destId="{EADD34E7-EAC0-4AF6-988A-C8926A373570}" srcOrd="0" destOrd="0" presId="urn:microsoft.com/office/officeart/2008/layout/HorizontalMultiLevelHierarchy"/>
    <dgm:cxn modelId="{3B87A934-93C5-4032-BF65-9A6DD422EC8F}" srcId="{F55F3D88-BFCA-4D3B-82D5-B3141E338028}" destId="{ADC2272C-4483-4A52-972C-69682039702B}" srcOrd="2" destOrd="0" parTransId="{F67EF024-6C7F-47FA-8FF5-04F282B5A455}" sibTransId="{006AD4FF-3A27-42D3-8EEC-B83D7B178B61}"/>
    <dgm:cxn modelId="{E05A4F36-F29C-4DF3-88A1-E0107EBE1AF5}" type="presOf" srcId="{A860BFCB-0D13-464C-87CE-6F0A8EE5A03A}" destId="{803BBA88-FF80-47C7-B10D-66CB25DA9D51}" srcOrd="1" destOrd="0" presId="urn:microsoft.com/office/officeart/2008/layout/HorizontalMultiLevelHierarchy"/>
    <dgm:cxn modelId="{8BC63F37-05DC-41DD-B06B-6DD1CA04D123}" srcId="{74EFC09C-FA0D-46F4-A6EE-F8124A366783}" destId="{2364FBA5-2EF0-4E67-8794-09772E7A2586}" srcOrd="0" destOrd="0" parTransId="{E1A22D33-0693-4428-8E4C-BA3049BC4C61}" sibTransId="{0CF2629E-4A6A-4364-9268-22A6F1C021E3}"/>
    <dgm:cxn modelId="{065FC537-84A6-4D17-A008-E84B6396F807}" type="presOf" srcId="{D99FD026-394B-4F43-9603-0DB21618176E}" destId="{133BCDE6-F816-489B-B931-6EA709D9CB29}" srcOrd="0" destOrd="0" presId="urn:microsoft.com/office/officeart/2008/layout/HorizontalMultiLevelHierarchy"/>
    <dgm:cxn modelId="{D8E7CF3C-33F3-4F1F-85E4-3C695330BF95}" type="presOf" srcId="{A0E5B76E-D91A-40C1-AC63-C6BAE6FFF3C8}" destId="{9DF7E518-DD75-43DF-952E-97F66CCD4227}" srcOrd="0" destOrd="0" presId="urn:microsoft.com/office/officeart/2008/layout/HorizontalMultiLevelHierarchy"/>
    <dgm:cxn modelId="{FC97133E-C54A-4FF1-B7F5-B598A83CCFD5}" type="presOf" srcId="{C4997B3B-FC41-428E-B0EF-647B8F48D024}" destId="{EBFC4320-70EE-4CBC-813C-B044A2E97FA4}" srcOrd="0" destOrd="0" presId="urn:microsoft.com/office/officeart/2008/layout/HorizontalMultiLevelHierarchy"/>
    <dgm:cxn modelId="{66F8D15E-F4E5-4952-AEBC-2873B2C8FD31}" type="presOf" srcId="{85906D74-4745-49B6-91A1-B9A2E95EB023}" destId="{FBCCA12C-8DC7-4863-9F20-460F0AC6600F}" srcOrd="0" destOrd="0" presId="urn:microsoft.com/office/officeart/2008/layout/HorizontalMultiLevelHierarchy"/>
    <dgm:cxn modelId="{9A1D1F61-5363-4D7E-8A89-96C0913266F1}" srcId="{F55F3D88-BFCA-4D3B-82D5-B3141E338028}" destId="{3C03F44E-6BB8-495A-97AC-CC7EAB257BAA}" srcOrd="6" destOrd="0" parTransId="{48FFF4C2-D57A-42D3-8A75-7289D89E5E7C}" sibTransId="{B672B2FD-B266-4948-A197-007B97913733}"/>
    <dgm:cxn modelId="{9C7B6463-572E-47D1-BA9D-A3497385D2A0}" type="presOf" srcId="{C804EEE1-8A4D-4FD5-B27A-42B3A351DB9B}" destId="{BED4C225-D3DB-492E-B0B0-57C29614A997}" srcOrd="0" destOrd="0" presId="urn:microsoft.com/office/officeart/2008/layout/HorizontalMultiLevelHierarchy"/>
    <dgm:cxn modelId="{21D3904A-0AD3-43AC-AE5E-3068D58ABF8C}" srcId="{8B0A6A9B-E238-4986-9EC7-C5B9C7F9522D}" destId="{74EFC09C-FA0D-46F4-A6EE-F8124A366783}" srcOrd="0" destOrd="0" parTransId="{DF8C3A8C-57EC-4887-A0F0-433F6F697F42}" sibTransId="{7235AF5B-6AF8-45B4-AF7D-E3438542FE8F}"/>
    <dgm:cxn modelId="{4988276E-B26B-4FBB-A618-005AD78BE556}" srcId="{F55F3D88-BFCA-4D3B-82D5-B3141E338028}" destId="{DF7DD5FC-E73B-4C8B-8EEE-866832BB7928}" srcOrd="4" destOrd="0" parTransId="{8C406C9D-2689-4AF6-A077-596D88A4B661}" sibTransId="{07EEA08F-3742-4766-B1EF-A31A9CEE070D}"/>
    <dgm:cxn modelId="{A71B3275-51D9-4808-B707-0B98B2DE82F7}" srcId="{F55F3D88-BFCA-4D3B-82D5-B3141E338028}" destId="{D2340524-03B0-44EA-92F0-D7CB5A7BE5AE}" srcOrd="1" destOrd="0" parTransId="{A860BFCB-0D13-464C-87CE-6F0A8EE5A03A}" sibTransId="{904CE9DF-BE13-4253-AC2A-D21ACF1F1A6B}"/>
    <dgm:cxn modelId="{42DCEF58-BAB9-4793-9D96-CE479CBBE9DE}" srcId="{F55F3D88-BFCA-4D3B-82D5-B3141E338028}" destId="{D99FD026-394B-4F43-9603-0DB21618176E}" srcOrd="5" destOrd="0" parTransId="{C804EEE1-8A4D-4FD5-B27A-42B3A351DB9B}" sibTransId="{8262E605-2129-4A34-80A1-2ED2110D7321}"/>
    <dgm:cxn modelId="{75DD2879-8FA8-40AA-9ED1-DBEE6AC6BC7A}" srcId="{F55F3D88-BFCA-4D3B-82D5-B3141E338028}" destId="{F634B546-9CD9-4257-B8E7-655E527D3326}" srcOrd="3" destOrd="0" parTransId="{A0E5B76E-D91A-40C1-AC63-C6BAE6FFF3C8}" sibTransId="{8B0AD7D5-8B78-46C6-ACE6-24FEB7D8351F}"/>
    <dgm:cxn modelId="{BE24B87D-4B20-4D0A-A487-8FA42F2FE33E}" type="presOf" srcId="{3C03F44E-6BB8-495A-97AC-CC7EAB257BAA}" destId="{0707F08F-22A0-4482-AC6E-A7A320DA56E2}" srcOrd="0" destOrd="0" presId="urn:microsoft.com/office/officeart/2008/layout/HorizontalMultiLevelHierarchy"/>
    <dgm:cxn modelId="{F67E887F-F723-4FD9-A160-839F2181A7D1}" type="presOf" srcId="{ADC2272C-4483-4A52-972C-69682039702B}" destId="{10AAD1BE-8C00-4BFC-9877-82820DD9CC0D}" srcOrd="0" destOrd="0" presId="urn:microsoft.com/office/officeart/2008/layout/HorizontalMultiLevelHierarchy"/>
    <dgm:cxn modelId="{A6ED5E80-4484-401D-B2F7-BFE93D1D9C27}" type="presOf" srcId="{74EFC09C-FA0D-46F4-A6EE-F8124A366783}" destId="{D84AAB3F-B71D-4583-8BB4-E5EC18437EC1}" srcOrd="0" destOrd="0" presId="urn:microsoft.com/office/officeart/2008/layout/HorizontalMultiLevelHierarchy"/>
    <dgm:cxn modelId="{A52D6391-89AE-496F-A494-DF4CCEE78EC9}" type="presOf" srcId="{F67EF024-6C7F-47FA-8FF5-04F282B5A455}" destId="{2F554CAA-EA01-4163-A208-A46A848F1224}" srcOrd="1" destOrd="0" presId="urn:microsoft.com/office/officeart/2008/layout/HorizontalMultiLevelHierarchy"/>
    <dgm:cxn modelId="{102A9DAE-9C6A-43B3-A124-B451914C13AE}" type="presOf" srcId="{C804EEE1-8A4D-4FD5-B27A-42B3A351DB9B}" destId="{8309DCF5-0004-427A-B5CC-2791A9FA018D}" srcOrd="1" destOrd="0" presId="urn:microsoft.com/office/officeart/2008/layout/HorizontalMultiLevelHierarchy"/>
    <dgm:cxn modelId="{94C819B4-8D11-410F-B647-6FAEEF2E85B0}" srcId="{74EFC09C-FA0D-46F4-A6EE-F8124A366783}" destId="{F55F3D88-BFCA-4D3B-82D5-B3141E338028}" srcOrd="1" destOrd="0" parTransId="{85906D74-4745-49B6-91A1-B9A2E95EB023}" sibTransId="{27BB4BD6-A9DF-4760-939B-8FC9D820EFF3}"/>
    <dgm:cxn modelId="{0A4FD8BA-BAC5-4D7F-B5FB-D2A1109D56F6}" type="presOf" srcId="{A860BFCB-0D13-464C-87CE-6F0A8EE5A03A}" destId="{7A63F8C6-85F2-4B66-92CB-C94B77B1A4EA}" srcOrd="0" destOrd="0" presId="urn:microsoft.com/office/officeart/2008/layout/HorizontalMultiLevelHierarchy"/>
    <dgm:cxn modelId="{62D813BB-4C9C-4FC2-A014-9E4663E5FD91}" type="presOf" srcId="{85906D74-4745-49B6-91A1-B9A2E95EB023}" destId="{9E866640-6963-4E56-B932-BD4A92FAF455}" srcOrd="1" destOrd="0" presId="urn:microsoft.com/office/officeart/2008/layout/HorizontalMultiLevelHierarchy"/>
    <dgm:cxn modelId="{E8F9AABB-F6D2-4F89-8868-FAFEFAEAD255}" srcId="{F55F3D88-BFCA-4D3B-82D5-B3141E338028}" destId="{A0505A7C-054E-49B4-8EE4-BAA8785419C5}" srcOrd="0" destOrd="0" parTransId="{C4997B3B-FC41-428E-B0EF-647B8F48D024}" sibTransId="{3EC9B1ED-561F-41B3-A16C-17CCDBC4F5F2}"/>
    <dgm:cxn modelId="{4B438EBD-7D23-432F-AED6-C85BA8C14018}" type="presOf" srcId="{D2340524-03B0-44EA-92F0-D7CB5A7BE5AE}" destId="{B3BB3204-5132-45A4-B536-2E8657DE691D}" srcOrd="0" destOrd="0" presId="urn:microsoft.com/office/officeart/2008/layout/HorizontalMultiLevelHierarchy"/>
    <dgm:cxn modelId="{9C8EC6C1-9289-4C82-86A0-08752A96C593}" type="presOf" srcId="{F67EF024-6C7F-47FA-8FF5-04F282B5A455}" destId="{B8F57900-39C8-494F-9B2C-19642E2C3FB1}" srcOrd="0" destOrd="0" presId="urn:microsoft.com/office/officeart/2008/layout/HorizontalMultiLevelHierarchy"/>
    <dgm:cxn modelId="{559488C2-CD1B-4F2B-93F8-1E9389387A46}" type="presOf" srcId="{E1A22D33-0693-4428-8E4C-BA3049BC4C61}" destId="{7C1DA0ED-F32B-4DEC-9FE5-6EC920F407D5}" srcOrd="1" destOrd="0" presId="urn:microsoft.com/office/officeart/2008/layout/HorizontalMultiLevelHierarchy"/>
    <dgm:cxn modelId="{2502D1C9-DB7C-47C7-B7CB-7F4216499D71}" type="presOf" srcId="{8B0A6A9B-E238-4986-9EC7-C5B9C7F9522D}" destId="{84EE2C7E-7DC4-4309-9A42-2E1A4670CD7B}" srcOrd="0" destOrd="0" presId="urn:microsoft.com/office/officeart/2008/layout/HorizontalMultiLevelHierarchy"/>
    <dgm:cxn modelId="{0F524DDB-2E7E-4F52-A035-132AEF6B5E27}" type="presOf" srcId="{DF7DD5FC-E73B-4C8B-8EEE-866832BB7928}" destId="{C8A2D9E7-280D-49DE-9880-88C08CC4BD1B}" srcOrd="0" destOrd="0" presId="urn:microsoft.com/office/officeart/2008/layout/HorizontalMultiLevelHierarchy"/>
    <dgm:cxn modelId="{38D5CDE2-C977-4D12-9217-2E75B0845840}" type="presOf" srcId="{A0E5B76E-D91A-40C1-AC63-C6BAE6FFF3C8}" destId="{B7EABE69-98E9-401A-8D50-2CDF64D62DE5}" srcOrd="1" destOrd="0" presId="urn:microsoft.com/office/officeart/2008/layout/HorizontalMultiLevelHierarchy"/>
    <dgm:cxn modelId="{EE2CACE9-42E3-48C2-8F26-BD8E61290BA3}" type="presOf" srcId="{E1A22D33-0693-4428-8E4C-BA3049BC4C61}" destId="{0DDED313-C772-4952-B370-B085F9BD50E1}" srcOrd="0" destOrd="0" presId="urn:microsoft.com/office/officeart/2008/layout/HorizontalMultiLevelHierarchy"/>
    <dgm:cxn modelId="{05CAACEE-0721-4A40-8B82-4040F4ECB275}" type="presOf" srcId="{A0505A7C-054E-49B4-8EE4-BAA8785419C5}" destId="{41D78546-64FA-4884-9E3B-91242578DAAB}" srcOrd="0" destOrd="0" presId="urn:microsoft.com/office/officeart/2008/layout/HorizontalMultiLevelHierarchy"/>
    <dgm:cxn modelId="{CD45ADF2-A760-44F8-90A0-5EC4DC38A529}" type="presOf" srcId="{2364FBA5-2EF0-4E67-8794-09772E7A2586}" destId="{C1C36409-8BEC-4A09-8802-AF5E4F85402F}" srcOrd="0" destOrd="0" presId="urn:microsoft.com/office/officeart/2008/layout/HorizontalMultiLevelHierarchy"/>
    <dgm:cxn modelId="{4E0DC3F8-D949-496D-85FA-87CDF3378C6B}" type="presOf" srcId="{8C406C9D-2689-4AF6-A077-596D88A4B661}" destId="{4062D74D-7126-4CCD-BE8C-5200F4A9A851}" srcOrd="1" destOrd="0" presId="urn:microsoft.com/office/officeart/2008/layout/HorizontalMultiLevelHierarchy"/>
    <dgm:cxn modelId="{EC469000-44ED-4226-B038-0DDCBBBEFA90}" type="presParOf" srcId="{84EE2C7E-7DC4-4309-9A42-2E1A4670CD7B}" destId="{6EA667F1-C05E-4DF1-9217-B0A0373EE6ED}" srcOrd="0" destOrd="0" presId="urn:microsoft.com/office/officeart/2008/layout/HorizontalMultiLevelHierarchy"/>
    <dgm:cxn modelId="{9D7C8C82-66ED-4882-B8ED-19788D154953}" type="presParOf" srcId="{6EA667F1-C05E-4DF1-9217-B0A0373EE6ED}" destId="{D84AAB3F-B71D-4583-8BB4-E5EC18437EC1}" srcOrd="0" destOrd="0" presId="urn:microsoft.com/office/officeart/2008/layout/HorizontalMultiLevelHierarchy"/>
    <dgm:cxn modelId="{4A5337C5-1997-4286-A63F-5F4DBB8E08E9}" type="presParOf" srcId="{6EA667F1-C05E-4DF1-9217-B0A0373EE6ED}" destId="{622350CF-5EE5-4C85-9FF4-EC8211361636}" srcOrd="1" destOrd="0" presId="urn:microsoft.com/office/officeart/2008/layout/HorizontalMultiLevelHierarchy"/>
    <dgm:cxn modelId="{43A81176-2741-4796-93E0-A5AA7BFAB6A8}" type="presParOf" srcId="{622350CF-5EE5-4C85-9FF4-EC8211361636}" destId="{0DDED313-C772-4952-B370-B085F9BD50E1}" srcOrd="0" destOrd="0" presId="urn:microsoft.com/office/officeart/2008/layout/HorizontalMultiLevelHierarchy"/>
    <dgm:cxn modelId="{9F781B1B-C984-4191-9831-AE97407C7C5B}" type="presParOf" srcId="{0DDED313-C772-4952-B370-B085F9BD50E1}" destId="{7C1DA0ED-F32B-4DEC-9FE5-6EC920F407D5}" srcOrd="0" destOrd="0" presId="urn:microsoft.com/office/officeart/2008/layout/HorizontalMultiLevelHierarchy"/>
    <dgm:cxn modelId="{0931F8E5-482D-4557-9CAE-FF8221A65221}" type="presParOf" srcId="{622350CF-5EE5-4C85-9FF4-EC8211361636}" destId="{E00518D4-AF49-424B-BFE3-66A95F3E0B9F}" srcOrd="1" destOrd="0" presId="urn:microsoft.com/office/officeart/2008/layout/HorizontalMultiLevelHierarchy"/>
    <dgm:cxn modelId="{7B96791E-A8A4-4DF8-9FD4-D3C0951887EB}" type="presParOf" srcId="{E00518D4-AF49-424B-BFE3-66A95F3E0B9F}" destId="{C1C36409-8BEC-4A09-8802-AF5E4F85402F}" srcOrd="0" destOrd="0" presId="urn:microsoft.com/office/officeart/2008/layout/HorizontalMultiLevelHierarchy"/>
    <dgm:cxn modelId="{8AEF0992-01B4-4D96-8400-F3E963119E97}" type="presParOf" srcId="{E00518D4-AF49-424B-BFE3-66A95F3E0B9F}" destId="{275D149B-4C39-45BC-84FC-EEE502031FD9}" srcOrd="1" destOrd="0" presId="urn:microsoft.com/office/officeart/2008/layout/HorizontalMultiLevelHierarchy"/>
    <dgm:cxn modelId="{A04D76BD-34D7-4CF3-B3A7-009E37DF755E}" type="presParOf" srcId="{622350CF-5EE5-4C85-9FF4-EC8211361636}" destId="{FBCCA12C-8DC7-4863-9F20-460F0AC6600F}" srcOrd="2" destOrd="0" presId="urn:microsoft.com/office/officeart/2008/layout/HorizontalMultiLevelHierarchy"/>
    <dgm:cxn modelId="{8E6F2B76-4F25-43E3-BC62-3900024C01DC}" type="presParOf" srcId="{FBCCA12C-8DC7-4863-9F20-460F0AC6600F}" destId="{9E866640-6963-4E56-B932-BD4A92FAF455}" srcOrd="0" destOrd="0" presId="urn:microsoft.com/office/officeart/2008/layout/HorizontalMultiLevelHierarchy"/>
    <dgm:cxn modelId="{300A1E1E-9660-4D92-9CE0-0CB6A30DBA59}" type="presParOf" srcId="{622350CF-5EE5-4C85-9FF4-EC8211361636}" destId="{E9C591D6-A797-4372-AC7E-94830551A895}" srcOrd="3" destOrd="0" presId="urn:microsoft.com/office/officeart/2008/layout/HorizontalMultiLevelHierarchy"/>
    <dgm:cxn modelId="{F86621F0-ED5A-4C65-AD3E-CF25FBDBEA33}" type="presParOf" srcId="{E9C591D6-A797-4372-AC7E-94830551A895}" destId="{5FFF1C99-149C-4FC0-9400-54797455D81F}" srcOrd="0" destOrd="0" presId="urn:microsoft.com/office/officeart/2008/layout/HorizontalMultiLevelHierarchy"/>
    <dgm:cxn modelId="{C0DC14DD-F81A-4D8E-AAB4-0276C30424AC}" type="presParOf" srcId="{E9C591D6-A797-4372-AC7E-94830551A895}" destId="{F757B08D-85E8-43F2-A9B5-CC65D54EA0D1}" srcOrd="1" destOrd="0" presId="urn:microsoft.com/office/officeart/2008/layout/HorizontalMultiLevelHierarchy"/>
    <dgm:cxn modelId="{FCE2F8EC-BEC2-4804-93F3-3B256AD18102}" type="presParOf" srcId="{F757B08D-85E8-43F2-A9B5-CC65D54EA0D1}" destId="{EBFC4320-70EE-4CBC-813C-B044A2E97FA4}" srcOrd="0" destOrd="0" presId="urn:microsoft.com/office/officeart/2008/layout/HorizontalMultiLevelHierarchy"/>
    <dgm:cxn modelId="{7FEF1E59-3189-4E60-8CFE-EB0A31494BB2}" type="presParOf" srcId="{EBFC4320-70EE-4CBC-813C-B044A2E97FA4}" destId="{6A5B4B77-5293-46D6-AA0D-0102FCD99F80}" srcOrd="0" destOrd="0" presId="urn:microsoft.com/office/officeart/2008/layout/HorizontalMultiLevelHierarchy"/>
    <dgm:cxn modelId="{2EB69592-B7E4-496E-9CE6-093BD1F9F678}" type="presParOf" srcId="{F757B08D-85E8-43F2-A9B5-CC65D54EA0D1}" destId="{11EF3023-A290-451D-BAAB-BAB2E3FA7E7F}" srcOrd="1" destOrd="0" presId="urn:microsoft.com/office/officeart/2008/layout/HorizontalMultiLevelHierarchy"/>
    <dgm:cxn modelId="{B93B0C5F-D924-4224-B96D-8FA078A9AA88}" type="presParOf" srcId="{11EF3023-A290-451D-BAAB-BAB2E3FA7E7F}" destId="{41D78546-64FA-4884-9E3B-91242578DAAB}" srcOrd="0" destOrd="0" presId="urn:microsoft.com/office/officeart/2008/layout/HorizontalMultiLevelHierarchy"/>
    <dgm:cxn modelId="{17376693-E9AB-4994-A15C-12B38A31ECA7}" type="presParOf" srcId="{11EF3023-A290-451D-BAAB-BAB2E3FA7E7F}" destId="{3EF40E1E-B1E3-4739-8E2D-D517BF7064CF}" srcOrd="1" destOrd="0" presId="urn:microsoft.com/office/officeart/2008/layout/HorizontalMultiLevelHierarchy"/>
    <dgm:cxn modelId="{BBDC4DFD-A90A-4D8F-AE0A-5C5E905B1A1A}" type="presParOf" srcId="{F757B08D-85E8-43F2-A9B5-CC65D54EA0D1}" destId="{7A63F8C6-85F2-4B66-92CB-C94B77B1A4EA}" srcOrd="2" destOrd="0" presId="urn:microsoft.com/office/officeart/2008/layout/HorizontalMultiLevelHierarchy"/>
    <dgm:cxn modelId="{0136D282-F430-4359-8CAF-BE5F82E26167}" type="presParOf" srcId="{7A63F8C6-85F2-4B66-92CB-C94B77B1A4EA}" destId="{803BBA88-FF80-47C7-B10D-66CB25DA9D51}" srcOrd="0" destOrd="0" presId="urn:microsoft.com/office/officeart/2008/layout/HorizontalMultiLevelHierarchy"/>
    <dgm:cxn modelId="{A638D2E1-55E7-44BB-A38B-E1AF851415B8}" type="presParOf" srcId="{F757B08D-85E8-43F2-A9B5-CC65D54EA0D1}" destId="{31D5732A-41C2-4CAA-B340-70AF8976954B}" srcOrd="3" destOrd="0" presId="urn:microsoft.com/office/officeart/2008/layout/HorizontalMultiLevelHierarchy"/>
    <dgm:cxn modelId="{4BD26303-08B1-4BDD-900E-30FDF4F8E3EB}" type="presParOf" srcId="{31D5732A-41C2-4CAA-B340-70AF8976954B}" destId="{B3BB3204-5132-45A4-B536-2E8657DE691D}" srcOrd="0" destOrd="0" presId="urn:microsoft.com/office/officeart/2008/layout/HorizontalMultiLevelHierarchy"/>
    <dgm:cxn modelId="{92F1CF4B-5586-4B27-AE90-D159AEA49FAA}" type="presParOf" srcId="{31D5732A-41C2-4CAA-B340-70AF8976954B}" destId="{7F10E1E8-4B45-46CC-A5D4-7F692CEC645F}" srcOrd="1" destOrd="0" presId="urn:microsoft.com/office/officeart/2008/layout/HorizontalMultiLevelHierarchy"/>
    <dgm:cxn modelId="{0422CA35-6929-4B8E-88C5-C3AA6B5C00EA}" type="presParOf" srcId="{F757B08D-85E8-43F2-A9B5-CC65D54EA0D1}" destId="{B8F57900-39C8-494F-9B2C-19642E2C3FB1}" srcOrd="4" destOrd="0" presId="urn:microsoft.com/office/officeart/2008/layout/HorizontalMultiLevelHierarchy"/>
    <dgm:cxn modelId="{37B7A591-3AB9-49CC-912D-C5D5AC9F66C0}" type="presParOf" srcId="{B8F57900-39C8-494F-9B2C-19642E2C3FB1}" destId="{2F554CAA-EA01-4163-A208-A46A848F1224}" srcOrd="0" destOrd="0" presId="urn:microsoft.com/office/officeart/2008/layout/HorizontalMultiLevelHierarchy"/>
    <dgm:cxn modelId="{989F06E9-2FD8-4D70-9057-CE427565DD94}" type="presParOf" srcId="{F757B08D-85E8-43F2-A9B5-CC65D54EA0D1}" destId="{548886DA-56C1-4392-9C6F-8D6DC36F1AAD}" srcOrd="5" destOrd="0" presId="urn:microsoft.com/office/officeart/2008/layout/HorizontalMultiLevelHierarchy"/>
    <dgm:cxn modelId="{3AA6E4D9-1B88-450A-AAAC-CC327AF0B963}" type="presParOf" srcId="{548886DA-56C1-4392-9C6F-8D6DC36F1AAD}" destId="{10AAD1BE-8C00-4BFC-9877-82820DD9CC0D}" srcOrd="0" destOrd="0" presId="urn:microsoft.com/office/officeart/2008/layout/HorizontalMultiLevelHierarchy"/>
    <dgm:cxn modelId="{6084F20C-7959-4D92-A930-1FFCBDA6C591}" type="presParOf" srcId="{548886DA-56C1-4392-9C6F-8D6DC36F1AAD}" destId="{A9167550-D9E9-4E19-9115-BBC9D15A07CE}" srcOrd="1" destOrd="0" presId="urn:microsoft.com/office/officeart/2008/layout/HorizontalMultiLevelHierarchy"/>
    <dgm:cxn modelId="{D7100666-401B-498E-B268-4FDD5B248CCF}" type="presParOf" srcId="{F757B08D-85E8-43F2-A9B5-CC65D54EA0D1}" destId="{9DF7E518-DD75-43DF-952E-97F66CCD4227}" srcOrd="6" destOrd="0" presId="urn:microsoft.com/office/officeart/2008/layout/HorizontalMultiLevelHierarchy"/>
    <dgm:cxn modelId="{79AA34B9-2AFE-4B84-A136-5E8F6C92EB1D}" type="presParOf" srcId="{9DF7E518-DD75-43DF-952E-97F66CCD4227}" destId="{B7EABE69-98E9-401A-8D50-2CDF64D62DE5}" srcOrd="0" destOrd="0" presId="urn:microsoft.com/office/officeart/2008/layout/HorizontalMultiLevelHierarchy"/>
    <dgm:cxn modelId="{CD9E06A1-A384-45D3-B639-D9B2CB120ACE}" type="presParOf" srcId="{F757B08D-85E8-43F2-A9B5-CC65D54EA0D1}" destId="{7B981D7E-45FA-46B2-AAF4-EC50CDCAC659}" srcOrd="7" destOrd="0" presId="urn:microsoft.com/office/officeart/2008/layout/HorizontalMultiLevelHierarchy"/>
    <dgm:cxn modelId="{D927EEA1-E8CE-46E2-B7E5-E0CAC810A427}" type="presParOf" srcId="{7B981D7E-45FA-46B2-AAF4-EC50CDCAC659}" destId="{0A621D70-61BE-4002-AE29-E885579C7CA1}" srcOrd="0" destOrd="0" presId="urn:microsoft.com/office/officeart/2008/layout/HorizontalMultiLevelHierarchy"/>
    <dgm:cxn modelId="{86B3B5C0-8DF0-46E0-B5AD-8426A1260E2E}" type="presParOf" srcId="{7B981D7E-45FA-46B2-AAF4-EC50CDCAC659}" destId="{51D58AFA-57F2-45F5-8367-F51F8FA78BBD}" srcOrd="1" destOrd="0" presId="urn:microsoft.com/office/officeart/2008/layout/HorizontalMultiLevelHierarchy"/>
    <dgm:cxn modelId="{C96F93FB-4D03-4CAD-A2B7-795F50C3D933}" type="presParOf" srcId="{F757B08D-85E8-43F2-A9B5-CC65D54EA0D1}" destId="{04A37E75-00F5-4155-A826-1CFE60CD31F4}" srcOrd="8" destOrd="0" presId="urn:microsoft.com/office/officeart/2008/layout/HorizontalMultiLevelHierarchy"/>
    <dgm:cxn modelId="{18E35A78-BFEB-4298-94F6-59ECABF66E09}" type="presParOf" srcId="{04A37E75-00F5-4155-A826-1CFE60CD31F4}" destId="{4062D74D-7126-4CCD-BE8C-5200F4A9A851}" srcOrd="0" destOrd="0" presId="urn:microsoft.com/office/officeart/2008/layout/HorizontalMultiLevelHierarchy"/>
    <dgm:cxn modelId="{4661D964-5CB8-437B-803E-D6493D11D847}" type="presParOf" srcId="{F757B08D-85E8-43F2-A9B5-CC65D54EA0D1}" destId="{1F660CBF-6A4F-43FA-89E8-A9DF8550B004}" srcOrd="9" destOrd="0" presId="urn:microsoft.com/office/officeart/2008/layout/HorizontalMultiLevelHierarchy"/>
    <dgm:cxn modelId="{84C21D7A-ACAB-46A8-B8DB-F21710872B6D}" type="presParOf" srcId="{1F660CBF-6A4F-43FA-89E8-A9DF8550B004}" destId="{C8A2D9E7-280D-49DE-9880-88C08CC4BD1B}" srcOrd="0" destOrd="0" presId="urn:microsoft.com/office/officeart/2008/layout/HorizontalMultiLevelHierarchy"/>
    <dgm:cxn modelId="{36E13C03-1D48-483F-917D-B5CEC08CD1AC}" type="presParOf" srcId="{1F660CBF-6A4F-43FA-89E8-A9DF8550B004}" destId="{144F708B-71F8-4A39-96D5-4CBC47954598}" srcOrd="1" destOrd="0" presId="urn:microsoft.com/office/officeart/2008/layout/HorizontalMultiLevelHierarchy"/>
    <dgm:cxn modelId="{5CFE28C2-431C-4FBB-AB3F-843E316D5221}" type="presParOf" srcId="{F757B08D-85E8-43F2-A9B5-CC65D54EA0D1}" destId="{BED4C225-D3DB-492E-B0B0-57C29614A997}" srcOrd="10" destOrd="0" presId="urn:microsoft.com/office/officeart/2008/layout/HorizontalMultiLevelHierarchy"/>
    <dgm:cxn modelId="{6DE55CC5-C8F4-47A7-BBF5-354D66067F5B}" type="presParOf" srcId="{BED4C225-D3DB-492E-B0B0-57C29614A997}" destId="{8309DCF5-0004-427A-B5CC-2791A9FA018D}" srcOrd="0" destOrd="0" presId="urn:microsoft.com/office/officeart/2008/layout/HorizontalMultiLevelHierarchy"/>
    <dgm:cxn modelId="{E7EC24FD-013F-4BFE-A2BD-E599D19924D3}" type="presParOf" srcId="{F757B08D-85E8-43F2-A9B5-CC65D54EA0D1}" destId="{B11F2BAA-0485-4267-8EB1-4C43777E2DC3}" srcOrd="11" destOrd="0" presId="urn:microsoft.com/office/officeart/2008/layout/HorizontalMultiLevelHierarchy"/>
    <dgm:cxn modelId="{EC350570-8523-466C-B75A-710ADD180990}" type="presParOf" srcId="{B11F2BAA-0485-4267-8EB1-4C43777E2DC3}" destId="{133BCDE6-F816-489B-B931-6EA709D9CB29}" srcOrd="0" destOrd="0" presId="urn:microsoft.com/office/officeart/2008/layout/HorizontalMultiLevelHierarchy"/>
    <dgm:cxn modelId="{E9A5DC52-914F-461B-A3CD-F3464F3EDAAB}" type="presParOf" srcId="{B11F2BAA-0485-4267-8EB1-4C43777E2DC3}" destId="{7638893A-97E9-4233-A991-D97184FEF91A}" srcOrd="1" destOrd="0" presId="urn:microsoft.com/office/officeart/2008/layout/HorizontalMultiLevelHierarchy"/>
    <dgm:cxn modelId="{3C3F3DE8-280A-4978-A212-DEA6C720A8D6}" type="presParOf" srcId="{F757B08D-85E8-43F2-A9B5-CC65D54EA0D1}" destId="{EADD34E7-EAC0-4AF6-988A-C8926A373570}" srcOrd="12" destOrd="0" presId="urn:microsoft.com/office/officeart/2008/layout/HorizontalMultiLevelHierarchy"/>
    <dgm:cxn modelId="{608D824E-E717-49C7-AE00-3B2CFA47F89F}" type="presParOf" srcId="{EADD34E7-EAC0-4AF6-988A-C8926A373570}" destId="{48DD396F-65B8-48FE-99A2-53BEC2C9153D}" srcOrd="0" destOrd="0" presId="urn:microsoft.com/office/officeart/2008/layout/HorizontalMultiLevelHierarchy"/>
    <dgm:cxn modelId="{B0554EE6-27EE-4105-9807-E88088F01C8B}" type="presParOf" srcId="{F757B08D-85E8-43F2-A9B5-CC65D54EA0D1}" destId="{D67FC1F3-0CFD-4671-942F-C0A472692E3C}" srcOrd="13" destOrd="0" presId="urn:microsoft.com/office/officeart/2008/layout/HorizontalMultiLevelHierarchy"/>
    <dgm:cxn modelId="{C19FC1B7-EE6E-43A0-B7BC-62870646F821}" type="presParOf" srcId="{D67FC1F3-0CFD-4671-942F-C0A472692E3C}" destId="{0707F08F-22A0-4482-AC6E-A7A320DA56E2}" srcOrd="0" destOrd="0" presId="urn:microsoft.com/office/officeart/2008/layout/HorizontalMultiLevelHierarchy"/>
    <dgm:cxn modelId="{F7AB131E-130C-44EC-A0D1-B798E8BD4275}" type="presParOf" srcId="{D67FC1F3-0CFD-4671-942F-C0A472692E3C}" destId="{E8338F60-C62B-4F38-B5D8-CF200B3A8F8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C0CF4-1D18-4B76-8E5E-75853E32164E}"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pt-PT"/>
        </a:p>
      </dgm:t>
    </dgm:pt>
    <dgm:pt modelId="{8C6B4E30-55CB-44FE-ABA6-74C72B5FCD02}">
      <dgm:prSet phldrT="[Texto]"/>
      <dgm:spPr/>
      <dgm:t>
        <a:bodyPr/>
        <a:lstStyle/>
        <a:p>
          <a:r>
            <a:rPr lang="pt-PT" b="0" i="0" dirty="0"/>
            <a:t>populações em crescimento &gt; universalidade da educação? </a:t>
          </a:r>
          <a:r>
            <a:rPr lang="pt-PT" b="0" i="0" dirty="0" err="1">
              <a:solidFill>
                <a:srgbClr val="FFC000"/>
              </a:solidFill>
            </a:rPr>
            <a:t>hipermobilidade</a:t>
          </a:r>
          <a:r>
            <a:rPr lang="pt-PT" b="0" i="0" dirty="0"/>
            <a:t> - modernidade líquida &gt; falta de sentido</a:t>
          </a:r>
          <a:endParaRPr lang="pt-PT" dirty="0"/>
        </a:p>
      </dgm:t>
    </dgm:pt>
    <dgm:pt modelId="{5FD24229-9D5F-41E0-969F-F26E7162458F}" type="parTrans" cxnId="{DDBAC989-0C64-4C41-837C-3CE01D40A252}">
      <dgm:prSet/>
      <dgm:spPr/>
      <dgm:t>
        <a:bodyPr/>
        <a:lstStyle/>
        <a:p>
          <a:endParaRPr lang="pt-PT"/>
        </a:p>
      </dgm:t>
    </dgm:pt>
    <dgm:pt modelId="{F03FFF9D-E651-42F5-8A41-551C81F18673}" type="sibTrans" cxnId="{DDBAC989-0C64-4C41-837C-3CE01D40A252}">
      <dgm:prSet/>
      <dgm:spPr/>
      <dgm:t>
        <a:bodyPr/>
        <a:lstStyle/>
        <a:p>
          <a:endParaRPr lang="pt-PT"/>
        </a:p>
      </dgm:t>
    </dgm:pt>
    <dgm:pt modelId="{982C6DB8-3137-4F0C-BA96-26F733CE4647}">
      <dgm:prSet/>
      <dgm:spPr/>
      <dgm:t>
        <a:bodyPr/>
        <a:lstStyle/>
        <a:p>
          <a:r>
            <a:rPr lang="pt-PT" b="0" i="0" dirty="0">
              <a:solidFill>
                <a:srgbClr val="FFC000"/>
              </a:solidFill>
            </a:rPr>
            <a:t>esgotamento de recursos </a:t>
          </a:r>
          <a:r>
            <a:rPr lang="pt-PT" b="0" i="0" dirty="0"/>
            <a:t>&gt; necessidades gerações futuras mercantilização</a:t>
          </a:r>
          <a:endParaRPr lang="pt-PT" dirty="0"/>
        </a:p>
      </dgm:t>
    </dgm:pt>
    <dgm:pt modelId="{E5BDE1A3-8CC0-4F46-884F-40150D608957}" type="parTrans" cxnId="{572CF3CF-3650-4B7F-9EF1-147EE51EB720}">
      <dgm:prSet/>
      <dgm:spPr/>
      <dgm:t>
        <a:bodyPr/>
        <a:lstStyle/>
        <a:p>
          <a:endParaRPr lang="pt-PT"/>
        </a:p>
      </dgm:t>
    </dgm:pt>
    <dgm:pt modelId="{2E129C98-2AFD-4BB6-93AC-1F88230BA0D1}" type="sibTrans" cxnId="{572CF3CF-3650-4B7F-9EF1-147EE51EB720}">
      <dgm:prSet/>
      <dgm:spPr/>
      <dgm:t>
        <a:bodyPr/>
        <a:lstStyle/>
        <a:p>
          <a:endParaRPr lang="pt-PT"/>
        </a:p>
      </dgm:t>
    </dgm:pt>
    <dgm:pt modelId="{A4FB10C1-5223-4800-AD4F-77744CB38DF0}">
      <dgm:prSet/>
      <dgm:spPr/>
      <dgm:t>
        <a:bodyPr/>
        <a:lstStyle/>
        <a:p>
          <a:r>
            <a:rPr lang="pt-PT" b="0" i="0" dirty="0">
              <a:solidFill>
                <a:srgbClr val="FFC000"/>
              </a:solidFill>
            </a:rPr>
            <a:t>mudanças climáticas </a:t>
          </a:r>
          <a:r>
            <a:rPr lang="pt-PT" b="0" i="0" dirty="0"/>
            <a:t>&gt; sustentabilidade &gt; gerações futuras</a:t>
          </a:r>
          <a:endParaRPr lang="pt-PT" dirty="0"/>
        </a:p>
      </dgm:t>
    </dgm:pt>
    <dgm:pt modelId="{F1A06CB7-C8B8-4298-9A42-A40A2683377C}" type="parTrans" cxnId="{1E879477-560F-424D-A1DB-35A0DD512C78}">
      <dgm:prSet/>
      <dgm:spPr/>
      <dgm:t>
        <a:bodyPr/>
        <a:lstStyle/>
        <a:p>
          <a:endParaRPr lang="pt-PT"/>
        </a:p>
      </dgm:t>
    </dgm:pt>
    <dgm:pt modelId="{AA3B5D7F-6B9F-4011-9054-9CC97B524782}" type="sibTrans" cxnId="{1E879477-560F-424D-A1DB-35A0DD512C78}">
      <dgm:prSet/>
      <dgm:spPr/>
      <dgm:t>
        <a:bodyPr/>
        <a:lstStyle/>
        <a:p>
          <a:endParaRPr lang="pt-PT"/>
        </a:p>
      </dgm:t>
    </dgm:pt>
    <dgm:pt modelId="{809EE91F-1ABC-4163-8171-A2E6825FE992}">
      <dgm:prSet/>
      <dgm:spPr/>
      <dgm:t>
        <a:bodyPr/>
        <a:lstStyle/>
        <a:p>
          <a:r>
            <a:rPr lang="pt-PT" b="0" i="0" dirty="0" err="1">
              <a:solidFill>
                <a:srgbClr val="FFC000"/>
              </a:solidFill>
            </a:rPr>
            <a:t>tecnologias&amp;globalização</a:t>
          </a:r>
          <a:r>
            <a:rPr lang="pt-PT" b="0" i="0" dirty="0">
              <a:solidFill>
                <a:srgbClr val="FFC000"/>
              </a:solidFill>
            </a:rPr>
            <a:t>:</a:t>
          </a:r>
          <a:r>
            <a:rPr lang="pt-PT" b="0" i="0" dirty="0"/>
            <a:t> desafios/oportunidades &gt; aceleração produtividade &gt; incremento conectividade </a:t>
          </a:r>
          <a:r>
            <a:rPr lang="pt-PT" b="0" i="0" dirty="0" err="1"/>
            <a:t>volatilidade+complexidade+incerteza</a:t>
          </a:r>
          <a:r>
            <a:rPr lang="pt-PT" b="0" i="0" dirty="0"/>
            <a:t> mundial</a:t>
          </a:r>
          <a:endParaRPr lang="pt-PT" dirty="0"/>
        </a:p>
      </dgm:t>
    </dgm:pt>
    <dgm:pt modelId="{25DFD070-C808-4658-8C20-0FDF35DFB74B}" type="parTrans" cxnId="{C3E83042-4147-4E94-929F-E602D3991D48}">
      <dgm:prSet/>
      <dgm:spPr/>
      <dgm:t>
        <a:bodyPr/>
        <a:lstStyle/>
        <a:p>
          <a:endParaRPr lang="pt-PT"/>
        </a:p>
      </dgm:t>
    </dgm:pt>
    <dgm:pt modelId="{DB51A2C3-EE0E-4E63-81D8-D5A4AF270B8B}" type="sibTrans" cxnId="{C3E83042-4147-4E94-929F-E602D3991D48}">
      <dgm:prSet/>
      <dgm:spPr/>
      <dgm:t>
        <a:bodyPr/>
        <a:lstStyle/>
        <a:p>
          <a:endParaRPr lang="pt-PT"/>
        </a:p>
      </dgm:t>
    </dgm:pt>
    <dgm:pt modelId="{7018BBEB-C670-424A-AA9B-A2250C8D1D7E}">
      <dgm:prSet/>
      <dgm:spPr/>
      <dgm:t>
        <a:bodyPr/>
        <a:lstStyle/>
        <a:p>
          <a:r>
            <a:rPr lang="pt-PT" b="0" i="0" dirty="0">
              <a:solidFill>
                <a:srgbClr val="FFC000"/>
              </a:solidFill>
            </a:rPr>
            <a:t>aceleração, fragmentação: </a:t>
          </a:r>
          <a:r>
            <a:rPr lang="pt-PT" b="0" i="0" dirty="0"/>
            <a:t>vazio narrativas (</a:t>
          </a:r>
          <a:r>
            <a:rPr lang="pt-PT" b="0" i="0" dirty="0" err="1"/>
            <a:t>Han</a:t>
          </a:r>
          <a:r>
            <a:rPr lang="pt-PT" b="0" i="0" dirty="0"/>
            <a:t>, 2016)&gt; desorientação, falta de ancoragem</a:t>
          </a:r>
          <a:endParaRPr lang="pt-PT" dirty="0"/>
        </a:p>
      </dgm:t>
    </dgm:pt>
    <dgm:pt modelId="{A7D86942-CF7B-4AAF-B97C-AD1B99AD6CDE}" type="parTrans" cxnId="{8568BD47-8C10-4F63-A1D9-BC245FE5A63C}">
      <dgm:prSet/>
      <dgm:spPr/>
      <dgm:t>
        <a:bodyPr/>
        <a:lstStyle/>
        <a:p>
          <a:endParaRPr lang="en-GB"/>
        </a:p>
      </dgm:t>
    </dgm:pt>
    <dgm:pt modelId="{3E9A9A8B-7065-476C-96AD-28EF369EAA1B}" type="sibTrans" cxnId="{8568BD47-8C10-4F63-A1D9-BC245FE5A63C}">
      <dgm:prSet/>
      <dgm:spPr/>
      <dgm:t>
        <a:bodyPr/>
        <a:lstStyle/>
        <a:p>
          <a:endParaRPr lang="en-GB"/>
        </a:p>
      </dgm:t>
    </dgm:pt>
    <dgm:pt modelId="{5378CD83-FC5E-4F32-8918-FD509FD407F0}" type="pres">
      <dgm:prSet presAssocID="{30DC0CF4-1D18-4B76-8E5E-75853E32164E}" presName="linear" presStyleCnt="0">
        <dgm:presLayoutVars>
          <dgm:dir/>
          <dgm:resizeHandles val="exact"/>
        </dgm:presLayoutVars>
      </dgm:prSet>
      <dgm:spPr/>
    </dgm:pt>
    <dgm:pt modelId="{9E6F06B3-E312-4A52-BAF7-566863DA30F8}" type="pres">
      <dgm:prSet presAssocID="{8C6B4E30-55CB-44FE-ABA6-74C72B5FCD02}" presName="comp" presStyleCnt="0"/>
      <dgm:spPr/>
    </dgm:pt>
    <dgm:pt modelId="{E4819BCA-858C-490D-8C64-1576CCE2D6B7}" type="pres">
      <dgm:prSet presAssocID="{8C6B4E30-55CB-44FE-ABA6-74C72B5FCD02}" presName="box" presStyleLbl="node1" presStyleIdx="0" presStyleCnt="5" custLinFactY="130499" custLinFactNeighborY="200000"/>
      <dgm:spPr/>
    </dgm:pt>
    <dgm:pt modelId="{8BF5E805-808E-4E7E-9D09-96C7C6C98878}" type="pres">
      <dgm:prSet presAssocID="{8C6B4E30-55CB-44FE-ABA6-74C72B5FCD02}" presName="img" presStyleLbl="fgImgPlace1" presStyleIdx="0" presStyleCnt="5" custLinFactY="200000" custLinFactNeighborY="21180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4A5742A1-41D3-4904-A186-F7E8DC18BCDF}" type="pres">
      <dgm:prSet presAssocID="{8C6B4E30-55CB-44FE-ABA6-74C72B5FCD02}" presName="text" presStyleLbl="node1" presStyleIdx="0" presStyleCnt="5">
        <dgm:presLayoutVars>
          <dgm:bulletEnabled val="1"/>
        </dgm:presLayoutVars>
      </dgm:prSet>
      <dgm:spPr/>
    </dgm:pt>
    <dgm:pt modelId="{B3E99263-CEBA-4EF1-8699-512E77D7721D}" type="pres">
      <dgm:prSet presAssocID="{F03FFF9D-E651-42F5-8A41-551C81F18673}" presName="spacer" presStyleCnt="0"/>
      <dgm:spPr/>
    </dgm:pt>
    <dgm:pt modelId="{6AFC906F-7472-4743-AA4D-EA17AF3861C2}" type="pres">
      <dgm:prSet presAssocID="{982C6DB8-3137-4F0C-BA96-26F733CE4647}" presName="comp" presStyleCnt="0"/>
      <dgm:spPr/>
    </dgm:pt>
    <dgm:pt modelId="{70C5E50A-85ED-4907-807B-8CC0FC874642}" type="pres">
      <dgm:prSet presAssocID="{982C6DB8-3137-4F0C-BA96-26F733CE4647}" presName="box" presStyleLbl="node1" presStyleIdx="1" presStyleCnt="5"/>
      <dgm:spPr/>
    </dgm:pt>
    <dgm:pt modelId="{533FDD70-E119-469A-957D-A630EB23D473}" type="pres">
      <dgm:prSet presAssocID="{982C6DB8-3137-4F0C-BA96-26F733CE4647}"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dgm:spPr>
    </dgm:pt>
    <dgm:pt modelId="{EEC8F87B-CD0A-4177-B04F-5818538F6F17}" type="pres">
      <dgm:prSet presAssocID="{982C6DB8-3137-4F0C-BA96-26F733CE4647}" presName="text" presStyleLbl="node1" presStyleIdx="1" presStyleCnt="5">
        <dgm:presLayoutVars>
          <dgm:bulletEnabled val="1"/>
        </dgm:presLayoutVars>
      </dgm:prSet>
      <dgm:spPr/>
    </dgm:pt>
    <dgm:pt modelId="{4E0CF487-FEE9-419F-902C-C63D2D890E9F}" type="pres">
      <dgm:prSet presAssocID="{2E129C98-2AFD-4BB6-93AC-1F88230BA0D1}" presName="spacer" presStyleCnt="0"/>
      <dgm:spPr/>
    </dgm:pt>
    <dgm:pt modelId="{B2806023-E4BF-4B86-8115-5A5F1311CD1C}" type="pres">
      <dgm:prSet presAssocID="{A4FB10C1-5223-4800-AD4F-77744CB38DF0}" presName="comp" presStyleCnt="0"/>
      <dgm:spPr/>
    </dgm:pt>
    <dgm:pt modelId="{EE66CB5A-75D4-4E68-8E7F-980451AEEB66}" type="pres">
      <dgm:prSet presAssocID="{A4FB10C1-5223-4800-AD4F-77744CB38DF0}" presName="box" presStyleLbl="node1" presStyleIdx="2" presStyleCnt="5"/>
      <dgm:spPr/>
    </dgm:pt>
    <dgm:pt modelId="{370BCB15-EED6-4777-84BC-D273D4AE10AD}" type="pres">
      <dgm:prSet presAssocID="{A4FB10C1-5223-4800-AD4F-77744CB38DF0}" presName="img"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58D72761-5E2A-4921-ADCD-EC5F2232C243}" type="pres">
      <dgm:prSet presAssocID="{A4FB10C1-5223-4800-AD4F-77744CB38DF0}" presName="text" presStyleLbl="node1" presStyleIdx="2" presStyleCnt="5">
        <dgm:presLayoutVars>
          <dgm:bulletEnabled val="1"/>
        </dgm:presLayoutVars>
      </dgm:prSet>
      <dgm:spPr/>
    </dgm:pt>
    <dgm:pt modelId="{2D9AE937-2662-4A22-B5E8-614D570643E9}" type="pres">
      <dgm:prSet presAssocID="{AA3B5D7F-6B9F-4011-9054-9CC97B524782}" presName="spacer" presStyleCnt="0"/>
      <dgm:spPr/>
    </dgm:pt>
    <dgm:pt modelId="{0AD88D1D-9483-4362-B17F-3E38A8629243}" type="pres">
      <dgm:prSet presAssocID="{809EE91F-1ABC-4163-8171-A2E6825FE992}" presName="comp" presStyleCnt="0"/>
      <dgm:spPr/>
    </dgm:pt>
    <dgm:pt modelId="{51AF252B-1101-4B5F-B37A-D8BA602573B8}" type="pres">
      <dgm:prSet presAssocID="{809EE91F-1ABC-4163-8171-A2E6825FE992}" presName="box" presStyleLbl="node1" presStyleIdx="3" presStyleCnt="5" custLinFactY="-129027" custLinFactNeighborY="-200000"/>
      <dgm:spPr/>
    </dgm:pt>
    <dgm:pt modelId="{D9CA489C-A2AD-4E84-843A-A4F77D7D1486}" type="pres">
      <dgm:prSet presAssocID="{809EE91F-1ABC-4163-8171-A2E6825FE992}" presName="img" presStyleLbl="fgImgPlace1" presStyleIdx="3" presStyleCnt="5" custLinFactY="-200000" custLinFactNeighborX="-614" custLinFactNeighborY="-21049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F4FB99FE-4A1C-4FF5-9E7A-19D9F87114D9}" type="pres">
      <dgm:prSet presAssocID="{809EE91F-1ABC-4163-8171-A2E6825FE992}" presName="text" presStyleLbl="node1" presStyleIdx="3" presStyleCnt="5">
        <dgm:presLayoutVars>
          <dgm:bulletEnabled val="1"/>
        </dgm:presLayoutVars>
      </dgm:prSet>
      <dgm:spPr/>
    </dgm:pt>
    <dgm:pt modelId="{06BB237A-EC32-4FF9-9050-53BBCDB197D4}" type="pres">
      <dgm:prSet presAssocID="{DB51A2C3-EE0E-4E63-81D8-D5A4AF270B8B}" presName="spacer" presStyleCnt="0"/>
      <dgm:spPr/>
    </dgm:pt>
    <dgm:pt modelId="{155A13B1-A657-4597-B3C1-1794807156C8}" type="pres">
      <dgm:prSet presAssocID="{7018BBEB-C670-424A-AA9B-A2250C8D1D7E}" presName="comp" presStyleCnt="0"/>
      <dgm:spPr/>
    </dgm:pt>
    <dgm:pt modelId="{CA394B0A-1765-44CE-AFF8-4B1CB16A7A00}" type="pres">
      <dgm:prSet presAssocID="{7018BBEB-C670-424A-AA9B-A2250C8D1D7E}" presName="box" presStyleLbl="node1" presStyleIdx="4" presStyleCnt="5"/>
      <dgm:spPr/>
    </dgm:pt>
    <dgm:pt modelId="{F60A16B7-CE54-46FD-A4F3-9956C227619B}" type="pres">
      <dgm:prSet presAssocID="{7018BBEB-C670-424A-AA9B-A2250C8D1D7E}" presName="img"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000" b="-1000"/>
          </a:stretch>
        </a:blipFill>
      </dgm:spPr>
    </dgm:pt>
    <dgm:pt modelId="{15CF07D2-8682-4967-87F0-571246856EC4}" type="pres">
      <dgm:prSet presAssocID="{7018BBEB-C670-424A-AA9B-A2250C8D1D7E}" presName="text" presStyleLbl="node1" presStyleIdx="4" presStyleCnt="5">
        <dgm:presLayoutVars>
          <dgm:bulletEnabled val="1"/>
        </dgm:presLayoutVars>
      </dgm:prSet>
      <dgm:spPr/>
    </dgm:pt>
  </dgm:ptLst>
  <dgm:cxnLst>
    <dgm:cxn modelId="{AFF7C61C-2962-4549-BEDC-CEC8AAE533D6}" type="presOf" srcId="{30DC0CF4-1D18-4B76-8E5E-75853E32164E}" destId="{5378CD83-FC5E-4F32-8918-FD509FD407F0}" srcOrd="0" destOrd="0" presId="urn:microsoft.com/office/officeart/2005/8/layout/vList4"/>
    <dgm:cxn modelId="{1390DA35-1FD6-48ED-A8DD-64628570DC44}" type="presOf" srcId="{809EE91F-1ABC-4163-8171-A2E6825FE992}" destId="{51AF252B-1101-4B5F-B37A-D8BA602573B8}" srcOrd="0" destOrd="0" presId="urn:microsoft.com/office/officeart/2005/8/layout/vList4"/>
    <dgm:cxn modelId="{DC723B3F-EE90-4F98-96D5-013FA0DB4542}" type="presOf" srcId="{7018BBEB-C670-424A-AA9B-A2250C8D1D7E}" destId="{15CF07D2-8682-4967-87F0-571246856EC4}" srcOrd="1" destOrd="0" presId="urn:microsoft.com/office/officeart/2005/8/layout/vList4"/>
    <dgm:cxn modelId="{9E96585F-15D5-46BF-9D0F-048D2DA267A4}" type="presOf" srcId="{982C6DB8-3137-4F0C-BA96-26F733CE4647}" destId="{EEC8F87B-CD0A-4177-B04F-5818538F6F17}" srcOrd="1" destOrd="0" presId="urn:microsoft.com/office/officeart/2005/8/layout/vList4"/>
    <dgm:cxn modelId="{46FA2B41-CAC2-4002-9B77-F528DB32AF58}" type="presOf" srcId="{A4FB10C1-5223-4800-AD4F-77744CB38DF0}" destId="{EE66CB5A-75D4-4E68-8E7F-980451AEEB66}" srcOrd="0" destOrd="0" presId="urn:microsoft.com/office/officeart/2005/8/layout/vList4"/>
    <dgm:cxn modelId="{C3E83042-4147-4E94-929F-E602D3991D48}" srcId="{30DC0CF4-1D18-4B76-8E5E-75853E32164E}" destId="{809EE91F-1ABC-4163-8171-A2E6825FE992}" srcOrd="3" destOrd="0" parTransId="{25DFD070-C808-4658-8C20-0FDF35DFB74B}" sibTransId="{DB51A2C3-EE0E-4E63-81D8-D5A4AF270B8B}"/>
    <dgm:cxn modelId="{8568BD47-8C10-4F63-A1D9-BC245FE5A63C}" srcId="{30DC0CF4-1D18-4B76-8E5E-75853E32164E}" destId="{7018BBEB-C670-424A-AA9B-A2250C8D1D7E}" srcOrd="4" destOrd="0" parTransId="{A7D86942-CF7B-4AAF-B97C-AD1B99AD6CDE}" sibTransId="{3E9A9A8B-7065-476C-96AD-28EF369EAA1B}"/>
    <dgm:cxn modelId="{371E854E-BA5E-4430-85C0-09C1BBE8FC30}" type="presOf" srcId="{982C6DB8-3137-4F0C-BA96-26F733CE4647}" destId="{70C5E50A-85ED-4907-807B-8CC0FC874642}" srcOrd="0" destOrd="0" presId="urn:microsoft.com/office/officeart/2005/8/layout/vList4"/>
    <dgm:cxn modelId="{1E879477-560F-424D-A1DB-35A0DD512C78}" srcId="{30DC0CF4-1D18-4B76-8E5E-75853E32164E}" destId="{A4FB10C1-5223-4800-AD4F-77744CB38DF0}" srcOrd="2" destOrd="0" parTransId="{F1A06CB7-C8B8-4298-9A42-A40A2683377C}" sibTransId="{AA3B5D7F-6B9F-4011-9054-9CC97B524782}"/>
    <dgm:cxn modelId="{1EDD3159-2CEC-4E05-BE08-D99DE5FB69E6}" type="presOf" srcId="{8C6B4E30-55CB-44FE-ABA6-74C72B5FCD02}" destId="{4A5742A1-41D3-4904-A186-F7E8DC18BCDF}" srcOrd="1" destOrd="0" presId="urn:microsoft.com/office/officeart/2005/8/layout/vList4"/>
    <dgm:cxn modelId="{DDBAC989-0C64-4C41-837C-3CE01D40A252}" srcId="{30DC0CF4-1D18-4B76-8E5E-75853E32164E}" destId="{8C6B4E30-55CB-44FE-ABA6-74C72B5FCD02}" srcOrd="0" destOrd="0" parTransId="{5FD24229-9D5F-41E0-969F-F26E7162458F}" sibTransId="{F03FFF9D-E651-42F5-8A41-551C81F18673}"/>
    <dgm:cxn modelId="{A16DD9B2-B02D-46D7-81DB-F878A1F05120}" type="presOf" srcId="{8C6B4E30-55CB-44FE-ABA6-74C72B5FCD02}" destId="{E4819BCA-858C-490D-8C64-1576CCE2D6B7}" srcOrd="0" destOrd="0" presId="urn:microsoft.com/office/officeart/2005/8/layout/vList4"/>
    <dgm:cxn modelId="{572CF3CF-3650-4B7F-9EF1-147EE51EB720}" srcId="{30DC0CF4-1D18-4B76-8E5E-75853E32164E}" destId="{982C6DB8-3137-4F0C-BA96-26F733CE4647}" srcOrd="1" destOrd="0" parTransId="{E5BDE1A3-8CC0-4F46-884F-40150D608957}" sibTransId="{2E129C98-2AFD-4BB6-93AC-1F88230BA0D1}"/>
    <dgm:cxn modelId="{F711E5D3-BCEF-4A23-AD8B-144C11E2DA37}" type="presOf" srcId="{7018BBEB-C670-424A-AA9B-A2250C8D1D7E}" destId="{CA394B0A-1765-44CE-AFF8-4B1CB16A7A00}" srcOrd="0" destOrd="0" presId="urn:microsoft.com/office/officeart/2005/8/layout/vList4"/>
    <dgm:cxn modelId="{D7D528D4-85DB-43FF-9154-8E5FAB1C0319}" type="presOf" srcId="{A4FB10C1-5223-4800-AD4F-77744CB38DF0}" destId="{58D72761-5E2A-4921-ADCD-EC5F2232C243}" srcOrd="1" destOrd="0" presId="urn:microsoft.com/office/officeart/2005/8/layout/vList4"/>
    <dgm:cxn modelId="{46ED73F9-17D1-4419-95BE-35450A05B5C9}" type="presOf" srcId="{809EE91F-1ABC-4163-8171-A2E6825FE992}" destId="{F4FB99FE-4A1C-4FF5-9E7A-19D9F87114D9}" srcOrd="1" destOrd="0" presId="urn:microsoft.com/office/officeart/2005/8/layout/vList4"/>
    <dgm:cxn modelId="{A4C8B34C-5467-45A3-9F2A-61FC614F9CE0}" type="presParOf" srcId="{5378CD83-FC5E-4F32-8918-FD509FD407F0}" destId="{9E6F06B3-E312-4A52-BAF7-566863DA30F8}" srcOrd="0" destOrd="0" presId="urn:microsoft.com/office/officeart/2005/8/layout/vList4"/>
    <dgm:cxn modelId="{A91C37B6-B201-4209-8A6A-A9A67D825CB1}" type="presParOf" srcId="{9E6F06B3-E312-4A52-BAF7-566863DA30F8}" destId="{E4819BCA-858C-490D-8C64-1576CCE2D6B7}" srcOrd="0" destOrd="0" presId="urn:microsoft.com/office/officeart/2005/8/layout/vList4"/>
    <dgm:cxn modelId="{F601E6E1-9204-48D3-B14B-E807240962EB}" type="presParOf" srcId="{9E6F06B3-E312-4A52-BAF7-566863DA30F8}" destId="{8BF5E805-808E-4E7E-9D09-96C7C6C98878}" srcOrd="1" destOrd="0" presId="urn:microsoft.com/office/officeart/2005/8/layout/vList4"/>
    <dgm:cxn modelId="{EC894BFC-B31F-4383-B610-BD7248447B4A}" type="presParOf" srcId="{9E6F06B3-E312-4A52-BAF7-566863DA30F8}" destId="{4A5742A1-41D3-4904-A186-F7E8DC18BCDF}" srcOrd="2" destOrd="0" presId="urn:microsoft.com/office/officeart/2005/8/layout/vList4"/>
    <dgm:cxn modelId="{F9575B4D-22C3-4AA9-BF5D-FC92EB0CDD5A}" type="presParOf" srcId="{5378CD83-FC5E-4F32-8918-FD509FD407F0}" destId="{B3E99263-CEBA-4EF1-8699-512E77D7721D}" srcOrd="1" destOrd="0" presId="urn:microsoft.com/office/officeart/2005/8/layout/vList4"/>
    <dgm:cxn modelId="{28202794-1A3B-48BE-B686-EA03EDE63E11}" type="presParOf" srcId="{5378CD83-FC5E-4F32-8918-FD509FD407F0}" destId="{6AFC906F-7472-4743-AA4D-EA17AF3861C2}" srcOrd="2" destOrd="0" presId="urn:microsoft.com/office/officeart/2005/8/layout/vList4"/>
    <dgm:cxn modelId="{0FC04DD1-7C11-46A0-B082-E5BBDCB2814D}" type="presParOf" srcId="{6AFC906F-7472-4743-AA4D-EA17AF3861C2}" destId="{70C5E50A-85ED-4907-807B-8CC0FC874642}" srcOrd="0" destOrd="0" presId="urn:microsoft.com/office/officeart/2005/8/layout/vList4"/>
    <dgm:cxn modelId="{577D2508-0A4C-4D11-A597-0760395CD1EC}" type="presParOf" srcId="{6AFC906F-7472-4743-AA4D-EA17AF3861C2}" destId="{533FDD70-E119-469A-957D-A630EB23D473}" srcOrd="1" destOrd="0" presId="urn:microsoft.com/office/officeart/2005/8/layout/vList4"/>
    <dgm:cxn modelId="{230A2FD4-689F-4906-911E-976DB938DCEB}" type="presParOf" srcId="{6AFC906F-7472-4743-AA4D-EA17AF3861C2}" destId="{EEC8F87B-CD0A-4177-B04F-5818538F6F17}" srcOrd="2" destOrd="0" presId="urn:microsoft.com/office/officeart/2005/8/layout/vList4"/>
    <dgm:cxn modelId="{43FA88B2-54BA-4BB4-8DCB-52E37F709EFB}" type="presParOf" srcId="{5378CD83-FC5E-4F32-8918-FD509FD407F0}" destId="{4E0CF487-FEE9-419F-902C-C63D2D890E9F}" srcOrd="3" destOrd="0" presId="urn:microsoft.com/office/officeart/2005/8/layout/vList4"/>
    <dgm:cxn modelId="{1D5B2AAF-8B61-4A6E-AD6F-2C6589487F50}" type="presParOf" srcId="{5378CD83-FC5E-4F32-8918-FD509FD407F0}" destId="{B2806023-E4BF-4B86-8115-5A5F1311CD1C}" srcOrd="4" destOrd="0" presId="urn:microsoft.com/office/officeart/2005/8/layout/vList4"/>
    <dgm:cxn modelId="{F97EA8EB-5C9F-47E3-AE55-40FC574556E6}" type="presParOf" srcId="{B2806023-E4BF-4B86-8115-5A5F1311CD1C}" destId="{EE66CB5A-75D4-4E68-8E7F-980451AEEB66}" srcOrd="0" destOrd="0" presId="urn:microsoft.com/office/officeart/2005/8/layout/vList4"/>
    <dgm:cxn modelId="{8A3A0AD9-837A-4550-9521-BD2D557DF554}" type="presParOf" srcId="{B2806023-E4BF-4B86-8115-5A5F1311CD1C}" destId="{370BCB15-EED6-4777-84BC-D273D4AE10AD}" srcOrd="1" destOrd="0" presId="urn:microsoft.com/office/officeart/2005/8/layout/vList4"/>
    <dgm:cxn modelId="{D0968ACB-662C-4EDD-B3DA-853D9B0FC6CA}" type="presParOf" srcId="{B2806023-E4BF-4B86-8115-5A5F1311CD1C}" destId="{58D72761-5E2A-4921-ADCD-EC5F2232C243}" srcOrd="2" destOrd="0" presId="urn:microsoft.com/office/officeart/2005/8/layout/vList4"/>
    <dgm:cxn modelId="{FF431A9B-14BB-43B2-8EE2-4BF760A63DC5}" type="presParOf" srcId="{5378CD83-FC5E-4F32-8918-FD509FD407F0}" destId="{2D9AE937-2662-4A22-B5E8-614D570643E9}" srcOrd="5" destOrd="0" presId="urn:microsoft.com/office/officeart/2005/8/layout/vList4"/>
    <dgm:cxn modelId="{3CB336CA-8CE5-442B-BA93-02F901F94E0B}" type="presParOf" srcId="{5378CD83-FC5E-4F32-8918-FD509FD407F0}" destId="{0AD88D1D-9483-4362-B17F-3E38A8629243}" srcOrd="6" destOrd="0" presId="urn:microsoft.com/office/officeart/2005/8/layout/vList4"/>
    <dgm:cxn modelId="{4BE1783F-AD27-4610-A230-D5DF729F4CE5}" type="presParOf" srcId="{0AD88D1D-9483-4362-B17F-3E38A8629243}" destId="{51AF252B-1101-4B5F-B37A-D8BA602573B8}" srcOrd="0" destOrd="0" presId="urn:microsoft.com/office/officeart/2005/8/layout/vList4"/>
    <dgm:cxn modelId="{D073F2EC-79A9-4D26-AB08-1F36A64F9CF3}" type="presParOf" srcId="{0AD88D1D-9483-4362-B17F-3E38A8629243}" destId="{D9CA489C-A2AD-4E84-843A-A4F77D7D1486}" srcOrd="1" destOrd="0" presId="urn:microsoft.com/office/officeart/2005/8/layout/vList4"/>
    <dgm:cxn modelId="{4BC8FA5C-1A1F-45E0-A86A-89A5F9A5AE0C}" type="presParOf" srcId="{0AD88D1D-9483-4362-B17F-3E38A8629243}" destId="{F4FB99FE-4A1C-4FF5-9E7A-19D9F87114D9}" srcOrd="2" destOrd="0" presId="urn:microsoft.com/office/officeart/2005/8/layout/vList4"/>
    <dgm:cxn modelId="{51F53D32-9230-4CB0-8E45-9492EF55AB85}" type="presParOf" srcId="{5378CD83-FC5E-4F32-8918-FD509FD407F0}" destId="{06BB237A-EC32-4FF9-9050-53BBCDB197D4}" srcOrd="7" destOrd="0" presId="urn:microsoft.com/office/officeart/2005/8/layout/vList4"/>
    <dgm:cxn modelId="{09F9D4AE-C5EE-4072-ACAB-6FC7E958190F}" type="presParOf" srcId="{5378CD83-FC5E-4F32-8918-FD509FD407F0}" destId="{155A13B1-A657-4597-B3C1-1794807156C8}" srcOrd="8" destOrd="0" presId="urn:microsoft.com/office/officeart/2005/8/layout/vList4"/>
    <dgm:cxn modelId="{9161E67F-D51A-4584-9BDB-10B4AF0ABAB9}" type="presParOf" srcId="{155A13B1-A657-4597-B3C1-1794807156C8}" destId="{CA394B0A-1765-44CE-AFF8-4B1CB16A7A00}" srcOrd="0" destOrd="0" presId="urn:microsoft.com/office/officeart/2005/8/layout/vList4"/>
    <dgm:cxn modelId="{BB09C569-CD28-4909-9694-C4DF11AF72F9}" type="presParOf" srcId="{155A13B1-A657-4597-B3C1-1794807156C8}" destId="{F60A16B7-CE54-46FD-A4F3-9956C227619B}" srcOrd="1" destOrd="0" presId="urn:microsoft.com/office/officeart/2005/8/layout/vList4"/>
    <dgm:cxn modelId="{F8FB8D9B-5E13-406E-9371-C141C6C4F5C3}" type="presParOf" srcId="{155A13B1-A657-4597-B3C1-1794807156C8}" destId="{15CF07D2-8682-4967-87F0-571246856EC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B0A6A9B-E238-4986-9EC7-C5B9C7F952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74EFC09C-FA0D-46F4-A6EE-F8124A366783}">
      <dgm:prSet phldrT="[Texto]"/>
      <dgm:spPr/>
      <dgm:t>
        <a:bodyPr/>
        <a:lstStyle/>
        <a:p>
          <a:r>
            <a:rPr lang="pt-PT" b="1" dirty="0" err="1"/>
            <a:t>empirical</a:t>
          </a:r>
          <a:r>
            <a:rPr lang="pt-PT" b="1" dirty="0"/>
            <a:t> research</a:t>
          </a:r>
          <a:endParaRPr lang="en-GB" dirty="0"/>
        </a:p>
      </dgm:t>
    </dgm:pt>
    <dgm:pt modelId="{DF8C3A8C-57EC-4887-A0F0-433F6F697F42}" type="parTrans" cxnId="{21D3904A-0AD3-43AC-AE5E-3068D58ABF8C}">
      <dgm:prSet/>
      <dgm:spPr/>
      <dgm:t>
        <a:bodyPr/>
        <a:lstStyle/>
        <a:p>
          <a:endParaRPr lang="en-GB"/>
        </a:p>
      </dgm:t>
    </dgm:pt>
    <dgm:pt modelId="{7235AF5B-6AF8-45B4-AF7D-E3438542FE8F}" type="sibTrans" cxnId="{21D3904A-0AD3-43AC-AE5E-3068D58ABF8C}">
      <dgm:prSet/>
      <dgm:spPr/>
      <dgm:t>
        <a:bodyPr/>
        <a:lstStyle/>
        <a:p>
          <a:endParaRPr lang="en-GB"/>
        </a:p>
      </dgm:t>
    </dgm:pt>
    <dgm:pt modelId="{336390CE-0969-4E71-BF1D-2F7C53B3F381}">
      <dgm:prSet phldrT="[Texto]" custT="1"/>
      <dgm:spPr/>
      <dgm:t>
        <a:bodyPr/>
        <a:lstStyle/>
        <a:p>
          <a:r>
            <a:rPr lang="en-GB" sz="1200" dirty="0"/>
            <a:t>acknowledgment of their integration, without completely excluding their independence, and in the questioning of the roles that C and CT may play in the different phases of both processes </a:t>
          </a:r>
        </a:p>
        <a:p>
          <a:r>
            <a:rPr lang="en-GB" sz="1000" dirty="0"/>
            <a:t>(Wechsler </a:t>
          </a:r>
          <a:r>
            <a:rPr lang="en-GB" sz="1000" i="1" dirty="0"/>
            <a:t>et al</a:t>
          </a:r>
          <a:r>
            <a:rPr lang="en-GB" sz="1000" dirty="0"/>
            <a:t>, 2018)</a:t>
          </a:r>
        </a:p>
      </dgm:t>
    </dgm:pt>
    <dgm:pt modelId="{C9DD994A-DC4E-46D8-A23A-67C905B0C17A}" type="parTrans" cxnId="{03A1D45C-166C-4EE7-ADB4-7827741B7CCF}">
      <dgm:prSet/>
      <dgm:spPr/>
      <dgm:t>
        <a:bodyPr/>
        <a:lstStyle/>
        <a:p>
          <a:endParaRPr lang="en-GB"/>
        </a:p>
      </dgm:t>
    </dgm:pt>
    <dgm:pt modelId="{6F8F451B-8210-4624-9B3E-2A9E430C284F}" type="sibTrans" cxnId="{03A1D45C-166C-4EE7-ADB4-7827741B7CCF}">
      <dgm:prSet/>
      <dgm:spPr/>
      <dgm:t>
        <a:bodyPr/>
        <a:lstStyle/>
        <a:p>
          <a:endParaRPr lang="en-GB"/>
        </a:p>
      </dgm:t>
    </dgm:pt>
    <dgm:pt modelId="{D2B606AD-AE5C-4571-AA1C-25D5F1359844}">
      <dgm:prSet phldrT="[Texto]" custT="1"/>
      <dgm:spPr/>
      <dgm:t>
        <a:bodyPr/>
        <a:lstStyle/>
        <a:p>
          <a:r>
            <a:rPr lang="en-GB" sz="1200" dirty="0"/>
            <a:t>devise a possibility to measure creativity with the items of originality, elaboration, fluency, flexibility, risk-taking. Moreover, they found a significant correlation between critical thinking and creativity when Digital Mind Maps were integrated into Problem-based Learning.</a:t>
          </a:r>
        </a:p>
        <a:p>
          <a:r>
            <a:rPr lang="en-GB" sz="1000" dirty="0"/>
            <a:t>((</a:t>
          </a:r>
          <a:r>
            <a:rPr lang="en-GB" sz="1000" dirty="0" err="1"/>
            <a:t>Hidayati</a:t>
          </a:r>
          <a:r>
            <a:rPr lang="en-GB" sz="1000" dirty="0"/>
            <a:t> </a:t>
          </a:r>
          <a:r>
            <a:rPr lang="en-GB" sz="1000" i="1" dirty="0"/>
            <a:t>et al. </a:t>
          </a:r>
          <a:r>
            <a:rPr lang="en-GB" sz="1000" dirty="0"/>
            <a:t>2019) </a:t>
          </a:r>
        </a:p>
      </dgm:t>
    </dgm:pt>
    <dgm:pt modelId="{7EBACF37-CE77-4D4F-A2B5-43F209716C8D}" type="parTrans" cxnId="{2B72F267-D603-45AC-B436-D8CF65DAA502}">
      <dgm:prSet/>
      <dgm:spPr/>
      <dgm:t>
        <a:bodyPr/>
        <a:lstStyle/>
        <a:p>
          <a:endParaRPr lang="en-GB"/>
        </a:p>
      </dgm:t>
    </dgm:pt>
    <dgm:pt modelId="{7C4799CA-C435-4EEF-8609-1BC42F3FE943}" type="sibTrans" cxnId="{2B72F267-D603-45AC-B436-D8CF65DAA502}">
      <dgm:prSet/>
      <dgm:spPr/>
      <dgm:t>
        <a:bodyPr/>
        <a:lstStyle/>
        <a:p>
          <a:endParaRPr lang="en-GB"/>
        </a:p>
      </dgm:t>
    </dgm:pt>
    <dgm:pt modelId="{8BC73A52-AC81-4C92-8714-D861F403A568}">
      <dgm:prSet phldrT="[Texto]" custT="1"/>
      <dgm:spPr/>
      <dgm:t>
        <a:bodyPr/>
        <a:lstStyle/>
        <a:p>
          <a:r>
            <a:rPr lang="en-GB" sz="1200" dirty="0"/>
            <a:t>four innate elements of creativity: originality, ingenuity, resolution, and synthesis; and four external elements of creativity: replication, redefinition, reconstruction, and </a:t>
          </a:r>
          <a:r>
            <a:rPr lang="en-GB" sz="1200" dirty="0" err="1"/>
            <a:t>reinitiation</a:t>
          </a:r>
          <a:r>
            <a:rPr lang="en-GB" sz="1200" dirty="0"/>
            <a:t>. As to CT, they referred to the three elements; induction, deduction, and value judging; combined with the four methods on which they are based: results of inferences, observations, statements, and assumptions. The authors built a framework based on sound theoretical foundations, supported by past studies evidence, and constructed a model suitable for structural equation modelling (SEM). The study revealed a significant relationship between C and CT, although more studies are needed to clarify the effects of moderating and mediating variables.</a:t>
          </a:r>
        </a:p>
        <a:p>
          <a:r>
            <a:rPr lang="en-GB" sz="1000" dirty="0"/>
            <a:t>(Ling &amp; </a:t>
          </a:r>
          <a:r>
            <a:rPr lang="en-GB" sz="1000" dirty="0" err="1"/>
            <a:t>Loh</a:t>
          </a:r>
          <a:r>
            <a:rPr lang="en-GB" sz="1000" dirty="0"/>
            <a:t>, 2019) </a:t>
          </a:r>
        </a:p>
      </dgm:t>
    </dgm:pt>
    <dgm:pt modelId="{7913949C-4A86-4E0B-AC3E-8F5C3BDA30CB}" type="parTrans" cxnId="{B6487960-83C1-4FD5-8EDF-D36310E37997}">
      <dgm:prSet/>
      <dgm:spPr/>
      <dgm:t>
        <a:bodyPr/>
        <a:lstStyle/>
        <a:p>
          <a:endParaRPr lang="en-GB"/>
        </a:p>
      </dgm:t>
    </dgm:pt>
    <dgm:pt modelId="{F67E119A-B48E-4312-9E58-5D08DEB5A89B}" type="sibTrans" cxnId="{B6487960-83C1-4FD5-8EDF-D36310E37997}">
      <dgm:prSet/>
      <dgm:spPr/>
      <dgm:t>
        <a:bodyPr/>
        <a:lstStyle/>
        <a:p>
          <a:endParaRPr lang="en-GB"/>
        </a:p>
      </dgm:t>
    </dgm:pt>
    <dgm:pt modelId="{84EE2C7E-7DC4-4309-9A42-2E1A4670CD7B}" type="pres">
      <dgm:prSet presAssocID="{8B0A6A9B-E238-4986-9EC7-C5B9C7F9522D}" presName="Name0" presStyleCnt="0">
        <dgm:presLayoutVars>
          <dgm:chPref val="1"/>
          <dgm:dir/>
          <dgm:animOne val="branch"/>
          <dgm:animLvl val="lvl"/>
          <dgm:resizeHandles val="exact"/>
        </dgm:presLayoutVars>
      </dgm:prSet>
      <dgm:spPr/>
    </dgm:pt>
    <dgm:pt modelId="{6EA667F1-C05E-4DF1-9217-B0A0373EE6ED}" type="pres">
      <dgm:prSet presAssocID="{74EFC09C-FA0D-46F4-A6EE-F8124A366783}" presName="root1" presStyleCnt="0"/>
      <dgm:spPr/>
    </dgm:pt>
    <dgm:pt modelId="{D84AAB3F-B71D-4583-8BB4-E5EC18437EC1}" type="pres">
      <dgm:prSet presAssocID="{74EFC09C-FA0D-46F4-A6EE-F8124A366783}" presName="LevelOneTextNode" presStyleLbl="node0" presStyleIdx="0" presStyleCnt="1" custScaleX="97993" custScaleY="63977" custLinFactX="-57666" custLinFactNeighborX="-100000">
        <dgm:presLayoutVars>
          <dgm:chPref val="3"/>
        </dgm:presLayoutVars>
      </dgm:prSet>
      <dgm:spPr/>
    </dgm:pt>
    <dgm:pt modelId="{622350CF-5EE5-4C85-9FF4-EC8211361636}" type="pres">
      <dgm:prSet presAssocID="{74EFC09C-FA0D-46F4-A6EE-F8124A366783}" presName="level2hierChild" presStyleCnt="0"/>
      <dgm:spPr/>
    </dgm:pt>
    <dgm:pt modelId="{9F394C5E-6699-44FE-805F-D32863E9A2F8}" type="pres">
      <dgm:prSet presAssocID="{C9DD994A-DC4E-46D8-A23A-67C905B0C17A}" presName="conn2-1" presStyleLbl="parChTrans1D2" presStyleIdx="0" presStyleCnt="3"/>
      <dgm:spPr/>
    </dgm:pt>
    <dgm:pt modelId="{9A101CCF-4C5F-41B1-B542-D4F70C77EA52}" type="pres">
      <dgm:prSet presAssocID="{C9DD994A-DC4E-46D8-A23A-67C905B0C17A}" presName="connTx" presStyleLbl="parChTrans1D2" presStyleIdx="0" presStyleCnt="3"/>
      <dgm:spPr/>
    </dgm:pt>
    <dgm:pt modelId="{8E014261-A711-4921-9059-07A33AFF7524}" type="pres">
      <dgm:prSet presAssocID="{336390CE-0969-4E71-BF1D-2F7C53B3F381}" presName="root2" presStyleCnt="0"/>
      <dgm:spPr/>
    </dgm:pt>
    <dgm:pt modelId="{C0B1DA8C-CEC7-42CE-B35D-103EEFDFC3B9}" type="pres">
      <dgm:prSet presAssocID="{336390CE-0969-4E71-BF1D-2F7C53B3F381}" presName="LevelTwoTextNode" presStyleLbl="node2" presStyleIdx="0" presStyleCnt="3">
        <dgm:presLayoutVars>
          <dgm:chPref val="3"/>
        </dgm:presLayoutVars>
      </dgm:prSet>
      <dgm:spPr/>
    </dgm:pt>
    <dgm:pt modelId="{34338AED-2928-4B24-98A1-EF0B51D29996}" type="pres">
      <dgm:prSet presAssocID="{336390CE-0969-4E71-BF1D-2F7C53B3F381}" presName="level3hierChild" presStyleCnt="0"/>
      <dgm:spPr/>
    </dgm:pt>
    <dgm:pt modelId="{BAD4026C-3B12-439D-B6D3-13E5AC933F1E}" type="pres">
      <dgm:prSet presAssocID="{7EBACF37-CE77-4D4F-A2B5-43F209716C8D}" presName="conn2-1" presStyleLbl="parChTrans1D2" presStyleIdx="1" presStyleCnt="3"/>
      <dgm:spPr/>
    </dgm:pt>
    <dgm:pt modelId="{3237F236-F219-4C02-BC9E-935A5FCF41E2}" type="pres">
      <dgm:prSet presAssocID="{7EBACF37-CE77-4D4F-A2B5-43F209716C8D}" presName="connTx" presStyleLbl="parChTrans1D2" presStyleIdx="1" presStyleCnt="3"/>
      <dgm:spPr/>
    </dgm:pt>
    <dgm:pt modelId="{1EC650D6-A190-4FB7-A48F-2BAFB6D772DB}" type="pres">
      <dgm:prSet presAssocID="{D2B606AD-AE5C-4571-AA1C-25D5F1359844}" presName="root2" presStyleCnt="0"/>
      <dgm:spPr/>
    </dgm:pt>
    <dgm:pt modelId="{9D8985C0-34E2-4371-B28A-AB0A9B88B79A}" type="pres">
      <dgm:prSet presAssocID="{D2B606AD-AE5C-4571-AA1C-25D5F1359844}" presName="LevelTwoTextNode" presStyleLbl="node2" presStyleIdx="1" presStyleCnt="3">
        <dgm:presLayoutVars>
          <dgm:chPref val="3"/>
        </dgm:presLayoutVars>
      </dgm:prSet>
      <dgm:spPr/>
    </dgm:pt>
    <dgm:pt modelId="{2E4B2054-7298-4A42-AB43-4D880FA0C9D2}" type="pres">
      <dgm:prSet presAssocID="{D2B606AD-AE5C-4571-AA1C-25D5F1359844}" presName="level3hierChild" presStyleCnt="0"/>
      <dgm:spPr/>
    </dgm:pt>
    <dgm:pt modelId="{795E6E1F-FE0A-4B53-AE1C-BDAC1DD3FFEC}" type="pres">
      <dgm:prSet presAssocID="{7913949C-4A86-4E0B-AC3E-8F5C3BDA30CB}" presName="conn2-1" presStyleLbl="parChTrans1D2" presStyleIdx="2" presStyleCnt="3"/>
      <dgm:spPr/>
    </dgm:pt>
    <dgm:pt modelId="{4F000464-A34E-4207-90C1-738CA2F29DFC}" type="pres">
      <dgm:prSet presAssocID="{7913949C-4A86-4E0B-AC3E-8F5C3BDA30CB}" presName="connTx" presStyleLbl="parChTrans1D2" presStyleIdx="2" presStyleCnt="3"/>
      <dgm:spPr/>
    </dgm:pt>
    <dgm:pt modelId="{281EEA01-DAEE-416B-9DC6-A147A80DF414}" type="pres">
      <dgm:prSet presAssocID="{8BC73A52-AC81-4C92-8714-D861F403A568}" presName="root2" presStyleCnt="0"/>
      <dgm:spPr/>
    </dgm:pt>
    <dgm:pt modelId="{0FEF9C70-684C-4FAD-B8E4-B2AB866F515C}" type="pres">
      <dgm:prSet presAssocID="{8BC73A52-AC81-4C92-8714-D861F403A568}" presName="LevelTwoTextNode" presStyleLbl="node2" presStyleIdx="2" presStyleCnt="3" custScaleY="171086" custLinFactNeighborY="-2339">
        <dgm:presLayoutVars>
          <dgm:chPref val="3"/>
        </dgm:presLayoutVars>
      </dgm:prSet>
      <dgm:spPr/>
    </dgm:pt>
    <dgm:pt modelId="{BDD913D6-5DC3-4402-AB65-80756DF4F7B6}" type="pres">
      <dgm:prSet presAssocID="{8BC73A52-AC81-4C92-8714-D861F403A568}" presName="level3hierChild" presStyleCnt="0"/>
      <dgm:spPr/>
    </dgm:pt>
  </dgm:ptLst>
  <dgm:cxnLst>
    <dgm:cxn modelId="{7DBE0707-851D-482B-85F3-EFC7A8A0A476}" type="presOf" srcId="{8B0A6A9B-E238-4986-9EC7-C5B9C7F9522D}" destId="{84EE2C7E-7DC4-4309-9A42-2E1A4670CD7B}" srcOrd="0" destOrd="0" presId="urn:microsoft.com/office/officeart/2008/layout/HorizontalMultiLevelHierarchy"/>
    <dgm:cxn modelId="{62CFF239-3221-474A-8318-201312FD1E0E}" type="presOf" srcId="{7913949C-4A86-4E0B-AC3E-8F5C3BDA30CB}" destId="{4F000464-A34E-4207-90C1-738CA2F29DFC}" srcOrd="1" destOrd="0" presId="urn:microsoft.com/office/officeart/2008/layout/HorizontalMultiLevelHierarchy"/>
    <dgm:cxn modelId="{03A1D45C-166C-4EE7-ADB4-7827741B7CCF}" srcId="{74EFC09C-FA0D-46F4-A6EE-F8124A366783}" destId="{336390CE-0969-4E71-BF1D-2F7C53B3F381}" srcOrd="0" destOrd="0" parTransId="{C9DD994A-DC4E-46D8-A23A-67C905B0C17A}" sibTransId="{6F8F451B-8210-4624-9B3E-2A9E430C284F}"/>
    <dgm:cxn modelId="{B6487960-83C1-4FD5-8EDF-D36310E37997}" srcId="{74EFC09C-FA0D-46F4-A6EE-F8124A366783}" destId="{8BC73A52-AC81-4C92-8714-D861F403A568}" srcOrd="2" destOrd="0" parTransId="{7913949C-4A86-4E0B-AC3E-8F5C3BDA30CB}" sibTransId="{F67E119A-B48E-4312-9E58-5D08DEB5A89B}"/>
    <dgm:cxn modelId="{2B72F267-D603-45AC-B436-D8CF65DAA502}" srcId="{74EFC09C-FA0D-46F4-A6EE-F8124A366783}" destId="{D2B606AD-AE5C-4571-AA1C-25D5F1359844}" srcOrd="1" destOrd="0" parTransId="{7EBACF37-CE77-4D4F-A2B5-43F209716C8D}" sibTransId="{7C4799CA-C435-4EEF-8609-1BC42F3FE943}"/>
    <dgm:cxn modelId="{B89D6F4A-6E35-48CB-AD53-F4E23786DE1D}" type="presOf" srcId="{74EFC09C-FA0D-46F4-A6EE-F8124A366783}" destId="{D84AAB3F-B71D-4583-8BB4-E5EC18437EC1}" srcOrd="0" destOrd="0" presId="urn:microsoft.com/office/officeart/2008/layout/HorizontalMultiLevelHierarchy"/>
    <dgm:cxn modelId="{21D3904A-0AD3-43AC-AE5E-3068D58ABF8C}" srcId="{8B0A6A9B-E238-4986-9EC7-C5B9C7F9522D}" destId="{74EFC09C-FA0D-46F4-A6EE-F8124A366783}" srcOrd="0" destOrd="0" parTransId="{DF8C3A8C-57EC-4887-A0F0-433F6F697F42}" sibTransId="{7235AF5B-6AF8-45B4-AF7D-E3438542FE8F}"/>
    <dgm:cxn modelId="{A6D1DE6E-1094-4D59-AF0A-DA73B596424D}" type="presOf" srcId="{C9DD994A-DC4E-46D8-A23A-67C905B0C17A}" destId="{9A101CCF-4C5F-41B1-B542-D4F70C77EA52}" srcOrd="1" destOrd="0" presId="urn:microsoft.com/office/officeart/2008/layout/HorizontalMultiLevelHierarchy"/>
    <dgm:cxn modelId="{55F0085A-1C53-4D38-BDE3-32475359BF94}" type="presOf" srcId="{7EBACF37-CE77-4D4F-A2B5-43F209716C8D}" destId="{3237F236-F219-4C02-BC9E-935A5FCF41E2}" srcOrd="1" destOrd="0" presId="urn:microsoft.com/office/officeart/2008/layout/HorizontalMultiLevelHierarchy"/>
    <dgm:cxn modelId="{09B86A7C-99EA-4555-AA49-BCF0AF7450D4}" type="presOf" srcId="{7EBACF37-CE77-4D4F-A2B5-43F209716C8D}" destId="{BAD4026C-3B12-439D-B6D3-13E5AC933F1E}" srcOrd="0" destOrd="0" presId="urn:microsoft.com/office/officeart/2008/layout/HorizontalMultiLevelHierarchy"/>
    <dgm:cxn modelId="{AEAC8B8F-9BE8-4AF0-88C9-188B09C1A928}" type="presOf" srcId="{8BC73A52-AC81-4C92-8714-D861F403A568}" destId="{0FEF9C70-684C-4FAD-B8E4-B2AB866F515C}" srcOrd="0" destOrd="0" presId="urn:microsoft.com/office/officeart/2008/layout/HorizontalMultiLevelHierarchy"/>
    <dgm:cxn modelId="{9613AC95-0894-45F1-A87E-FD223F137428}" type="presOf" srcId="{C9DD994A-DC4E-46D8-A23A-67C905B0C17A}" destId="{9F394C5E-6699-44FE-805F-D32863E9A2F8}" srcOrd="0" destOrd="0" presId="urn:microsoft.com/office/officeart/2008/layout/HorizontalMultiLevelHierarchy"/>
    <dgm:cxn modelId="{28198097-A7E6-4469-BC6F-045F68A6265D}" type="presOf" srcId="{D2B606AD-AE5C-4571-AA1C-25D5F1359844}" destId="{9D8985C0-34E2-4371-B28A-AB0A9B88B79A}" srcOrd="0" destOrd="0" presId="urn:microsoft.com/office/officeart/2008/layout/HorizontalMultiLevelHierarchy"/>
    <dgm:cxn modelId="{0D66BFA9-61E7-4161-AFEE-1A24E7F73F2E}" type="presOf" srcId="{7913949C-4A86-4E0B-AC3E-8F5C3BDA30CB}" destId="{795E6E1F-FE0A-4B53-AE1C-BDAC1DD3FFEC}" srcOrd="0" destOrd="0" presId="urn:microsoft.com/office/officeart/2008/layout/HorizontalMultiLevelHierarchy"/>
    <dgm:cxn modelId="{D29EC7B7-33F4-44C2-A29B-FE66D3D38AC6}" type="presOf" srcId="{336390CE-0969-4E71-BF1D-2F7C53B3F381}" destId="{C0B1DA8C-CEC7-42CE-B35D-103EEFDFC3B9}" srcOrd="0" destOrd="0" presId="urn:microsoft.com/office/officeart/2008/layout/HorizontalMultiLevelHierarchy"/>
    <dgm:cxn modelId="{FEB14587-51CE-44AF-B7F7-A65F8F886F2D}" type="presParOf" srcId="{84EE2C7E-7DC4-4309-9A42-2E1A4670CD7B}" destId="{6EA667F1-C05E-4DF1-9217-B0A0373EE6ED}" srcOrd="0" destOrd="0" presId="urn:microsoft.com/office/officeart/2008/layout/HorizontalMultiLevelHierarchy"/>
    <dgm:cxn modelId="{94C655DE-04B5-47B3-86AF-7D306B7CBFFF}" type="presParOf" srcId="{6EA667F1-C05E-4DF1-9217-B0A0373EE6ED}" destId="{D84AAB3F-B71D-4583-8BB4-E5EC18437EC1}" srcOrd="0" destOrd="0" presId="urn:microsoft.com/office/officeart/2008/layout/HorizontalMultiLevelHierarchy"/>
    <dgm:cxn modelId="{6CEE446A-50A2-4A03-A620-6C108547FB74}" type="presParOf" srcId="{6EA667F1-C05E-4DF1-9217-B0A0373EE6ED}" destId="{622350CF-5EE5-4C85-9FF4-EC8211361636}" srcOrd="1" destOrd="0" presId="urn:microsoft.com/office/officeart/2008/layout/HorizontalMultiLevelHierarchy"/>
    <dgm:cxn modelId="{1C2FBFEC-449D-468E-997A-98CAF3BF8252}" type="presParOf" srcId="{622350CF-5EE5-4C85-9FF4-EC8211361636}" destId="{9F394C5E-6699-44FE-805F-D32863E9A2F8}" srcOrd="0" destOrd="0" presId="urn:microsoft.com/office/officeart/2008/layout/HorizontalMultiLevelHierarchy"/>
    <dgm:cxn modelId="{A26DB6ED-EA24-4202-833B-3C8EDE547474}" type="presParOf" srcId="{9F394C5E-6699-44FE-805F-D32863E9A2F8}" destId="{9A101CCF-4C5F-41B1-B542-D4F70C77EA52}" srcOrd="0" destOrd="0" presId="urn:microsoft.com/office/officeart/2008/layout/HorizontalMultiLevelHierarchy"/>
    <dgm:cxn modelId="{B485E92F-65E1-4D3B-A8F2-3DF806F959E8}" type="presParOf" srcId="{622350CF-5EE5-4C85-9FF4-EC8211361636}" destId="{8E014261-A711-4921-9059-07A33AFF7524}" srcOrd="1" destOrd="0" presId="urn:microsoft.com/office/officeart/2008/layout/HorizontalMultiLevelHierarchy"/>
    <dgm:cxn modelId="{66E7CE70-C7CD-438F-8E06-FEE5701FC857}" type="presParOf" srcId="{8E014261-A711-4921-9059-07A33AFF7524}" destId="{C0B1DA8C-CEC7-42CE-B35D-103EEFDFC3B9}" srcOrd="0" destOrd="0" presId="urn:microsoft.com/office/officeart/2008/layout/HorizontalMultiLevelHierarchy"/>
    <dgm:cxn modelId="{814D78C5-5525-4603-9F86-D6B7C47AC16B}" type="presParOf" srcId="{8E014261-A711-4921-9059-07A33AFF7524}" destId="{34338AED-2928-4B24-98A1-EF0B51D29996}" srcOrd="1" destOrd="0" presId="urn:microsoft.com/office/officeart/2008/layout/HorizontalMultiLevelHierarchy"/>
    <dgm:cxn modelId="{1F455128-0298-4611-B5EB-462CA04FDBBC}" type="presParOf" srcId="{622350CF-5EE5-4C85-9FF4-EC8211361636}" destId="{BAD4026C-3B12-439D-B6D3-13E5AC933F1E}" srcOrd="2" destOrd="0" presId="urn:microsoft.com/office/officeart/2008/layout/HorizontalMultiLevelHierarchy"/>
    <dgm:cxn modelId="{F1C620CC-DCDC-4CF3-AD35-74A33C2623A6}" type="presParOf" srcId="{BAD4026C-3B12-439D-B6D3-13E5AC933F1E}" destId="{3237F236-F219-4C02-BC9E-935A5FCF41E2}" srcOrd="0" destOrd="0" presId="urn:microsoft.com/office/officeart/2008/layout/HorizontalMultiLevelHierarchy"/>
    <dgm:cxn modelId="{3F043612-AA0A-40D6-9CEC-3071A86FF673}" type="presParOf" srcId="{622350CF-5EE5-4C85-9FF4-EC8211361636}" destId="{1EC650D6-A190-4FB7-A48F-2BAFB6D772DB}" srcOrd="3" destOrd="0" presId="urn:microsoft.com/office/officeart/2008/layout/HorizontalMultiLevelHierarchy"/>
    <dgm:cxn modelId="{7ACB06DF-0059-4B82-A401-D6A03F563551}" type="presParOf" srcId="{1EC650D6-A190-4FB7-A48F-2BAFB6D772DB}" destId="{9D8985C0-34E2-4371-B28A-AB0A9B88B79A}" srcOrd="0" destOrd="0" presId="urn:microsoft.com/office/officeart/2008/layout/HorizontalMultiLevelHierarchy"/>
    <dgm:cxn modelId="{49677FEB-C850-431D-9839-DA3FF845A55A}" type="presParOf" srcId="{1EC650D6-A190-4FB7-A48F-2BAFB6D772DB}" destId="{2E4B2054-7298-4A42-AB43-4D880FA0C9D2}" srcOrd="1" destOrd="0" presId="urn:microsoft.com/office/officeart/2008/layout/HorizontalMultiLevelHierarchy"/>
    <dgm:cxn modelId="{534657B0-1518-4A12-88B0-A8B5BAC9A883}" type="presParOf" srcId="{622350CF-5EE5-4C85-9FF4-EC8211361636}" destId="{795E6E1F-FE0A-4B53-AE1C-BDAC1DD3FFEC}" srcOrd="4" destOrd="0" presId="urn:microsoft.com/office/officeart/2008/layout/HorizontalMultiLevelHierarchy"/>
    <dgm:cxn modelId="{20FB795E-D118-4508-8A5B-9DD611C66A1C}" type="presParOf" srcId="{795E6E1F-FE0A-4B53-AE1C-BDAC1DD3FFEC}" destId="{4F000464-A34E-4207-90C1-738CA2F29DFC}" srcOrd="0" destOrd="0" presId="urn:microsoft.com/office/officeart/2008/layout/HorizontalMultiLevelHierarchy"/>
    <dgm:cxn modelId="{B2631667-C2E4-4501-AC59-3EE4EB1F6685}" type="presParOf" srcId="{622350CF-5EE5-4C85-9FF4-EC8211361636}" destId="{281EEA01-DAEE-416B-9DC6-A147A80DF414}" srcOrd="5" destOrd="0" presId="urn:microsoft.com/office/officeart/2008/layout/HorizontalMultiLevelHierarchy"/>
    <dgm:cxn modelId="{D389072D-2C5B-4347-9D4A-71AD0F3169E1}" type="presParOf" srcId="{281EEA01-DAEE-416B-9DC6-A147A80DF414}" destId="{0FEF9C70-684C-4FAD-B8E4-B2AB866F515C}" srcOrd="0" destOrd="0" presId="urn:microsoft.com/office/officeart/2008/layout/HorizontalMultiLevelHierarchy"/>
    <dgm:cxn modelId="{ED304206-186C-4CA7-8953-B9AF84C4DBA3}" type="presParOf" srcId="{281EEA01-DAEE-416B-9DC6-A147A80DF414}" destId="{BDD913D6-5DC3-4402-AB65-80756DF4F7B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257CF1-7E70-4DDB-84A7-A1B174A8986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t-PT"/>
        </a:p>
      </dgm:t>
    </dgm:pt>
    <dgm:pt modelId="{9C7E4ECC-1B20-45BB-87AF-4E8E5113DA42}">
      <dgm:prSet phldrT="[Texto]" custT="1"/>
      <dgm:spPr/>
      <dgm:t>
        <a:bodyPr/>
        <a:lstStyle/>
        <a:p>
          <a:r>
            <a:rPr lang="en-GB" sz="1200" dirty="0"/>
            <a:t>CT could appear in the inquiring phase that opens the creative process and at the end when it becomes pertinent to assess it, regarding its quality and usefulness. </a:t>
          </a:r>
          <a:endParaRPr lang="pt-PT" sz="1200" dirty="0"/>
        </a:p>
      </dgm:t>
    </dgm:pt>
    <dgm:pt modelId="{9B3CA030-B10B-487B-AFBF-E710D7AE85F5}" type="parTrans" cxnId="{CDB5572A-8FB8-42E2-926C-0FD58513E55C}">
      <dgm:prSet/>
      <dgm:spPr/>
      <dgm:t>
        <a:bodyPr/>
        <a:lstStyle/>
        <a:p>
          <a:endParaRPr lang="pt-PT"/>
        </a:p>
      </dgm:t>
    </dgm:pt>
    <dgm:pt modelId="{E011FF4F-0246-4E2C-B87A-0796CD2D646A}" type="sibTrans" cxnId="{CDB5572A-8FB8-42E2-926C-0FD58513E55C}">
      <dgm:prSet/>
      <dgm:spPr/>
      <dgm:t>
        <a:bodyPr/>
        <a:lstStyle/>
        <a:p>
          <a:endParaRPr lang="pt-PT"/>
        </a:p>
      </dgm:t>
    </dgm:pt>
    <dgm:pt modelId="{BED290AF-843E-4898-A3D0-F377ACFEF133}">
      <dgm:prSet phldrT="[Texto]" custT="1"/>
      <dgm:spPr/>
      <dgm:t>
        <a:bodyPr/>
        <a:lstStyle/>
        <a:p>
          <a:r>
            <a:rPr lang="en-GB" sz="1200" dirty="0"/>
            <a:t>Hopeful Thinking (HT) could contribute to CT in the process of improving its criteria, as it requires that the thinker has some hope or hopeful thinking about a subject.</a:t>
          </a:r>
          <a:endParaRPr lang="pt-PT" sz="1200" dirty="0"/>
        </a:p>
      </dgm:t>
    </dgm:pt>
    <dgm:pt modelId="{239429E7-A322-4502-AA45-D6635BA0EC96}" type="parTrans" cxnId="{2EF5BDA0-1ECF-410F-9915-07C5CAEE04F6}">
      <dgm:prSet/>
      <dgm:spPr/>
      <dgm:t>
        <a:bodyPr/>
        <a:lstStyle/>
        <a:p>
          <a:endParaRPr lang="pt-PT"/>
        </a:p>
      </dgm:t>
    </dgm:pt>
    <dgm:pt modelId="{4C6C62A6-CB23-4542-9108-EB83C50FA092}" type="sibTrans" cxnId="{2EF5BDA0-1ECF-410F-9915-07C5CAEE04F6}">
      <dgm:prSet/>
      <dgm:spPr/>
      <dgm:t>
        <a:bodyPr/>
        <a:lstStyle/>
        <a:p>
          <a:endParaRPr lang="pt-PT"/>
        </a:p>
      </dgm:t>
    </dgm:pt>
    <dgm:pt modelId="{C179AE74-5B94-4109-8F95-120B0C86E2AD}">
      <dgm:prSet/>
      <dgm:spPr/>
      <dgm:t>
        <a:bodyPr/>
        <a:lstStyle/>
        <a:p>
          <a:r>
            <a:rPr lang="en-GB" dirty="0"/>
            <a:t>interdependence dynamics of complementarity</a:t>
          </a:r>
          <a:endParaRPr lang="pt-PT" dirty="0"/>
        </a:p>
      </dgm:t>
    </dgm:pt>
    <dgm:pt modelId="{17D1FC39-A39F-4541-8D6F-CAF8CEC21625}" type="parTrans" cxnId="{E7552199-0AEF-4E44-933B-02B3DEDAB430}">
      <dgm:prSet/>
      <dgm:spPr/>
      <dgm:t>
        <a:bodyPr/>
        <a:lstStyle/>
        <a:p>
          <a:endParaRPr lang="pt-PT"/>
        </a:p>
      </dgm:t>
    </dgm:pt>
    <dgm:pt modelId="{01203400-62D9-4C2D-AA9F-134EC90436B5}" type="sibTrans" cxnId="{E7552199-0AEF-4E44-933B-02B3DEDAB430}">
      <dgm:prSet/>
      <dgm:spPr/>
      <dgm:t>
        <a:bodyPr/>
        <a:lstStyle/>
        <a:p>
          <a:endParaRPr lang="pt-PT"/>
        </a:p>
      </dgm:t>
    </dgm:pt>
    <dgm:pt modelId="{8DA14D58-CF27-4541-A6AE-C6E34AC88973}">
      <dgm:prSet phldrT="[Texto]" custT="1"/>
      <dgm:spPr/>
      <dgm:t>
        <a:bodyPr/>
        <a:lstStyle/>
        <a:p>
          <a:r>
            <a:rPr lang="en-GB" sz="1200" dirty="0"/>
            <a:t>Caring Thinking intervenes as a meta-criteria guiding critical thinking, by taking its sources from </a:t>
          </a:r>
          <a:r>
            <a:rPr lang="en-GB" sz="1200" dirty="0" err="1"/>
            <a:t>evaluational</a:t>
          </a:r>
          <a:r>
            <a:rPr lang="en-GB" sz="1200" dirty="0"/>
            <a:t>, emphatic, and normative </a:t>
          </a:r>
          <a:r>
            <a:rPr lang="en-GB" sz="1200" dirty="0" err="1"/>
            <a:t>thinking.atedness</a:t>
          </a:r>
          <a:endParaRPr lang="pt-PT" sz="1200" dirty="0"/>
        </a:p>
      </dgm:t>
    </dgm:pt>
    <dgm:pt modelId="{95DE5E12-2CC6-4774-9D26-4E0506477FE6}" type="sibTrans" cxnId="{CBF5EF29-3DFA-457D-9B02-1601C12F2242}">
      <dgm:prSet/>
      <dgm:spPr/>
      <dgm:t>
        <a:bodyPr/>
        <a:lstStyle/>
        <a:p>
          <a:endParaRPr lang="pt-PT"/>
        </a:p>
      </dgm:t>
    </dgm:pt>
    <dgm:pt modelId="{60A1B4E0-42B2-4ECE-9A32-A62511C8AEFF}" type="parTrans" cxnId="{CBF5EF29-3DFA-457D-9B02-1601C12F2242}">
      <dgm:prSet/>
      <dgm:spPr/>
      <dgm:t>
        <a:bodyPr/>
        <a:lstStyle/>
        <a:p>
          <a:endParaRPr lang="pt-PT"/>
        </a:p>
      </dgm:t>
    </dgm:pt>
    <dgm:pt modelId="{8E252199-3FCB-445F-9B5B-B73565E28FE7}">
      <dgm:prSet phldrT="[Texto]" custT="1"/>
      <dgm:spPr/>
      <dgm:t>
        <a:bodyPr/>
        <a:lstStyle/>
        <a:p>
          <a:r>
            <a:rPr lang="en-GB" sz="1200" dirty="0"/>
            <a:t>Complementary, CT may contribute to HT in the determination of what objectives are in possible dimension and which are in probable dimension, in the stage of determining objectives and guidance for hopeful thinking.</a:t>
          </a:r>
          <a:endParaRPr lang="pt-PT" sz="1200" dirty="0"/>
        </a:p>
      </dgm:t>
    </dgm:pt>
    <dgm:pt modelId="{A86B689A-956D-4E6E-90A0-974E4E633398}" type="parTrans" cxnId="{93F25926-4330-4F32-A967-EF6E65069B3B}">
      <dgm:prSet/>
      <dgm:spPr/>
      <dgm:t>
        <a:bodyPr/>
        <a:lstStyle/>
        <a:p>
          <a:endParaRPr lang="pt-PT"/>
        </a:p>
      </dgm:t>
    </dgm:pt>
    <dgm:pt modelId="{89A19568-2157-4A1C-B3E2-2A027EDDD929}" type="sibTrans" cxnId="{93F25926-4330-4F32-A967-EF6E65069B3B}">
      <dgm:prSet/>
      <dgm:spPr/>
      <dgm:t>
        <a:bodyPr/>
        <a:lstStyle/>
        <a:p>
          <a:endParaRPr lang="pt-PT"/>
        </a:p>
      </dgm:t>
    </dgm:pt>
    <dgm:pt modelId="{2F182548-D785-4181-8769-D217282BF443}" type="pres">
      <dgm:prSet presAssocID="{93257CF1-7E70-4DDB-84A7-A1B174A89869}" presName="Name0" presStyleCnt="0">
        <dgm:presLayoutVars>
          <dgm:dir/>
          <dgm:resizeHandles val="exact"/>
        </dgm:presLayoutVars>
      </dgm:prSet>
      <dgm:spPr/>
    </dgm:pt>
    <dgm:pt modelId="{63D64368-166F-416D-978B-1082493406C3}" type="pres">
      <dgm:prSet presAssocID="{9C7E4ECC-1B20-45BB-87AF-4E8E5113DA42}" presName="Name5" presStyleLbl="vennNode1" presStyleIdx="0" presStyleCnt="5">
        <dgm:presLayoutVars>
          <dgm:bulletEnabled val="1"/>
        </dgm:presLayoutVars>
      </dgm:prSet>
      <dgm:spPr/>
    </dgm:pt>
    <dgm:pt modelId="{D400519C-9A9A-4FFD-8C36-FBC72A9FC02A}" type="pres">
      <dgm:prSet presAssocID="{E011FF4F-0246-4E2C-B87A-0796CD2D646A}" presName="space" presStyleCnt="0"/>
      <dgm:spPr/>
    </dgm:pt>
    <dgm:pt modelId="{2B528A93-8950-4844-A631-AE36787294F5}" type="pres">
      <dgm:prSet presAssocID="{8DA14D58-CF27-4541-A6AE-C6E34AC88973}" presName="Name5" presStyleLbl="vennNode1" presStyleIdx="1" presStyleCnt="5">
        <dgm:presLayoutVars>
          <dgm:bulletEnabled val="1"/>
        </dgm:presLayoutVars>
      </dgm:prSet>
      <dgm:spPr/>
    </dgm:pt>
    <dgm:pt modelId="{C5E61C6F-6625-49F2-9614-93868FE84005}" type="pres">
      <dgm:prSet presAssocID="{95DE5E12-2CC6-4774-9D26-4E0506477FE6}" presName="space" presStyleCnt="0"/>
      <dgm:spPr/>
    </dgm:pt>
    <dgm:pt modelId="{E174715F-1E70-47B7-AF6E-9ED686B1990D}" type="pres">
      <dgm:prSet presAssocID="{BED290AF-843E-4898-A3D0-F377ACFEF133}" presName="Name5" presStyleLbl="vennNode1" presStyleIdx="2" presStyleCnt="5">
        <dgm:presLayoutVars>
          <dgm:bulletEnabled val="1"/>
        </dgm:presLayoutVars>
      </dgm:prSet>
      <dgm:spPr/>
    </dgm:pt>
    <dgm:pt modelId="{D2A71777-F8C5-49B8-90A1-1E67C7BDEB10}" type="pres">
      <dgm:prSet presAssocID="{4C6C62A6-CB23-4542-9108-EB83C50FA092}" presName="space" presStyleCnt="0"/>
      <dgm:spPr/>
    </dgm:pt>
    <dgm:pt modelId="{5344DCD4-BC9A-4F20-B824-1FA872E7F259}" type="pres">
      <dgm:prSet presAssocID="{8E252199-3FCB-445F-9B5B-B73565E28FE7}" presName="Name5" presStyleLbl="vennNode1" presStyleIdx="3" presStyleCnt="5">
        <dgm:presLayoutVars>
          <dgm:bulletEnabled val="1"/>
        </dgm:presLayoutVars>
      </dgm:prSet>
      <dgm:spPr/>
    </dgm:pt>
    <dgm:pt modelId="{8D31AFF0-1D06-4F5C-A6ED-CF0D42938E0E}" type="pres">
      <dgm:prSet presAssocID="{89A19568-2157-4A1C-B3E2-2A027EDDD929}" presName="space" presStyleCnt="0"/>
      <dgm:spPr/>
    </dgm:pt>
    <dgm:pt modelId="{86F8AC38-E69D-4EF1-BD55-B13321740FB4}" type="pres">
      <dgm:prSet presAssocID="{C179AE74-5B94-4109-8F95-120B0C86E2AD}" presName="Name5" presStyleLbl="vennNode1" presStyleIdx="4" presStyleCnt="5">
        <dgm:presLayoutVars>
          <dgm:bulletEnabled val="1"/>
        </dgm:presLayoutVars>
      </dgm:prSet>
      <dgm:spPr/>
    </dgm:pt>
  </dgm:ptLst>
  <dgm:cxnLst>
    <dgm:cxn modelId="{EC1A5C06-224A-4211-A3C7-20784C98933E}" type="presOf" srcId="{8DA14D58-CF27-4541-A6AE-C6E34AC88973}" destId="{2B528A93-8950-4844-A631-AE36787294F5}" srcOrd="0" destOrd="0" presId="urn:microsoft.com/office/officeart/2005/8/layout/venn3"/>
    <dgm:cxn modelId="{26B2CA0E-35C7-493F-8D67-A681539FC25F}" type="presOf" srcId="{93257CF1-7E70-4DDB-84A7-A1B174A89869}" destId="{2F182548-D785-4181-8769-D217282BF443}" srcOrd="0" destOrd="0" presId="urn:microsoft.com/office/officeart/2005/8/layout/venn3"/>
    <dgm:cxn modelId="{93F25926-4330-4F32-A967-EF6E65069B3B}" srcId="{93257CF1-7E70-4DDB-84A7-A1B174A89869}" destId="{8E252199-3FCB-445F-9B5B-B73565E28FE7}" srcOrd="3" destOrd="0" parTransId="{A86B689A-956D-4E6E-90A0-974E4E633398}" sibTransId="{89A19568-2157-4A1C-B3E2-2A027EDDD929}"/>
    <dgm:cxn modelId="{CBF5EF29-3DFA-457D-9B02-1601C12F2242}" srcId="{93257CF1-7E70-4DDB-84A7-A1B174A89869}" destId="{8DA14D58-CF27-4541-A6AE-C6E34AC88973}" srcOrd="1" destOrd="0" parTransId="{60A1B4E0-42B2-4ECE-9A32-A62511C8AEFF}" sibTransId="{95DE5E12-2CC6-4774-9D26-4E0506477FE6}"/>
    <dgm:cxn modelId="{CDB5572A-8FB8-42E2-926C-0FD58513E55C}" srcId="{93257CF1-7E70-4DDB-84A7-A1B174A89869}" destId="{9C7E4ECC-1B20-45BB-87AF-4E8E5113DA42}" srcOrd="0" destOrd="0" parTransId="{9B3CA030-B10B-487B-AFBF-E710D7AE85F5}" sibTransId="{E011FF4F-0246-4E2C-B87A-0796CD2D646A}"/>
    <dgm:cxn modelId="{EA5EE93E-03EF-43E0-A233-787052DA243D}" type="presOf" srcId="{BED290AF-843E-4898-A3D0-F377ACFEF133}" destId="{E174715F-1E70-47B7-AF6E-9ED686B1990D}" srcOrd="0" destOrd="0" presId="urn:microsoft.com/office/officeart/2005/8/layout/venn3"/>
    <dgm:cxn modelId="{D8F14491-BCC4-4E5A-A7C0-084CB1F8D5A5}" type="presOf" srcId="{8E252199-3FCB-445F-9B5B-B73565E28FE7}" destId="{5344DCD4-BC9A-4F20-B824-1FA872E7F259}" srcOrd="0" destOrd="0" presId="urn:microsoft.com/office/officeart/2005/8/layout/venn3"/>
    <dgm:cxn modelId="{E7552199-0AEF-4E44-933B-02B3DEDAB430}" srcId="{93257CF1-7E70-4DDB-84A7-A1B174A89869}" destId="{C179AE74-5B94-4109-8F95-120B0C86E2AD}" srcOrd="4" destOrd="0" parTransId="{17D1FC39-A39F-4541-8D6F-CAF8CEC21625}" sibTransId="{01203400-62D9-4C2D-AA9F-134EC90436B5}"/>
    <dgm:cxn modelId="{D732FB9A-EF56-4994-92DA-EE8E83F8CC12}" type="presOf" srcId="{9C7E4ECC-1B20-45BB-87AF-4E8E5113DA42}" destId="{63D64368-166F-416D-978B-1082493406C3}" srcOrd="0" destOrd="0" presId="urn:microsoft.com/office/officeart/2005/8/layout/venn3"/>
    <dgm:cxn modelId="{2EF5BDA0-1ECF-410F-9915-07C5CAEE04F6}" srcId="{93257CF1-7E70-4DDB-84A7-A1B174A89869}" destId="{BED290AF-843E-4898-A3D0-F377ACFEF133}" srcOrd="2" destOrd="0" parTransId="{239429E7-A322-4502-AA45-D6635BA0EC96}" sibTransId="{4C6C62A6-CB23-4542-9108-EB83C50FA092}"/>
    <dgm:cxn modelId="{CB6394F6-49F4-4F96-B1B4-6896B54AFA0C}" type="presOf" srcId="{C179AE74-5B94-4109-8F95-120B0C86E2AD}" destId="{86F8AC38-E69D-4EF1-BD55-B13321740FB4}" srcOrd="0" destOrd="0" presId="urn:microsoft.com/office/officeart/2005/8/layout/venn3"/>
    <dgm:cxn modelId="{D1629FAA-46E2-4800-8686-09B4A4AFABB4}" type="presParOf" srcId="{2F182548-D785-4181-8769-D217282BF443}" destId="{63D64368-166F-416D-978B-1082493406C3}" srcOrd="0" destOrd="0" presId="urn:microsoft.com/office/officeart/2005/8/layout/venn3"/>
    <dgm:cxn modelId="{C89DA759-5A29-4B26-BC28-6C595CB60321}" type="presParOf" srcId="{2F182548-D785-4181-8769-D217282BF443}" destId="{D400519C-9A9A-4FFD-8C36-FBC72A9FC02A}" srcOrd="1" destOrd="0" presId="urn:microsoft.com/office/officeart/2005/8/layout/venn3"/>
    <dgm:cxn modelId="{47EA53B1-9665-4309-A412-8A284F3D57EE}" type="presParOf" srcId="{2F182548-D785-4181-8769-D217282BF443}" destId="{2B528A93-8950-4844-A631-AE36787294F5}" srcOrd="2" destOrd="0" presId="urn:microsoft.com/office/officeart/2005/8/layout/venn3"/>
    <dgm:cxn modelId="{8F58CB54-C6B7-490D-AC52-628773890627}" type="presParOf" srcId="{2F182548-D785-4181-8769-D217282BF443}" destId="{C5E61C6F-6625-49F2-9614-93868FE84005}" srcOrd="3" destOrd="0" presId="urn:microsoft.com/office/officeart/2005/8/layout/venn3"/>
    <dgm:cxn modelId="{2693A5CD-682F-45AD-948F-212416655E17}" type="presParOf" srcId="{2F182548-D785-4181-8769-D217282BF443}" destId="{E174715F-1E70-47B7-AF6E-9ED686B1990D}" srcOrd="4" destOrd="0" presId="urn:microsoft.com/office/officeart/2005/8/layout/venn3"/>
    <dgm:cxn modelId="{188C61AE-B938-4A0A-9DDF-98CCAF9E895B}" type="presParOf" srcId="{2F182548-D785-4181-8769-D217282BF443}" destId="{D2A71777-F8C5-49B8-90A1-1E67C7BDEB10}" srcOrd="5" destOrd="0" presId="urn:microsoft.com/office/officeart/2005/8/layout/venn3"/>
    <dgm:cxn modelId="{56934A9F-7C4A-4259-BEEB-5530EE35028D}" type="presParOf" srcId="{2F182548-D785-4181-8769-D217282BF443}" destId="{5344DCD4-BC9A-4F20-B824-1FA872E7F259}" srcOrd="6" destOrd="0" presId="urn:microsoft.com/office/officeart/2005/8/layout/venn3"/>
    <dgm:cxn modelId="{1559E5DE-3FA9-4B8F-A3C6-A70F2455C2A0}" type="presParOf" srcId="{2F182548-D785-4181-8769-D217282BF443}" destId="{8D31AFF0-1D06-4F5C-A6ED-CF0D42938E0E}" srcOrd="7" destOrd="0" presId="urn:microsoft.com/office/officeart/2005/8/layout/venn3"/>
    <dgm:cxn modelId="{0C50EC2E-6EB4-43B2-A83D-E611B79FD421}" type="presParOf" srcId="{2F182548-D785-4181-8769-D217282BF443}" destId="{86F8AC38-E69D-4EF1-BD55-B13321740FB4}"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257CF1-7E70-4DDB-84A7-A1B174A8986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t-PT"/>
        </a:p>
      </dgm:t>
    </dgm:pt>
    <dgm:pt modelId="{9C7E4ECC-1B20-45BB-87AF-4E8E5113DA42}">
      <dgm:prSet phldrT="[Texto]" custT="1"/>
      <dgm:spPr/>
      <dgm:t>
        <a:bodyPr/>
        <a:lstStyle/>
        <a:p>
          <a:r>
            <a:rPr lang="en-GB" sz="1200" dirty="0"/>
            <a:t>C as systemic interaction between a culture, the novelty brought into the symbolic domain, and the experts that recognize and validate the innovation</a:t>
          </a:r>
          <a:endParaRPr lang="pt-PT" sz="1200" dirty="0"/>
        </a:p>
      </dgm:t>
    </dgm:pt>
    <dgm:pt modelId="{9B3CA030-B10B-487B-AFBF-E710D7AE85F5}" type="parTrans" cxnId="{CDB5572A-8FB8-42E2-926C-0FD58513E55C}">
      <dgm:prSet/>
      <dgm:spPr/>
      <dgm:t>
        <a:bodyPr/>
        <a:lstStyle/>
        <a:p>
          <a:endParaRPr lang="pt-PT"/>
        </a:p>
      </dgm:t>
    </dgm:pt>
    <dgm:pt modelId="{E011FF4F-0246-4E2C-B87A-0796CD2D646A}" type="sibTrans" cxnId="{CDB5572A-8FB8-42E2-926C-0FD58513E55C}">
      <dgm:prSet/>
      <dgm:spPr/>
      <dgm:t>
        <a:bodyPr/>
        <a:lstStyle/>
        <a:p>
          <a:endParaRPr lang="pt-PT"/>
        </a:p>
      </dgm:t>
    </dgm:pt>
    <dgm:pt modelId="{8DA14D58-CF27-4541-A6AE-C6E34AC88973}">
      <dgm:prSet phldrT="[Texto]" custT="1"/>
      <dgm:spPr/>
      <dgm:t>
        <a:bodyPr/>
        <a:lstStyle/>
        <a:p>
          <a:r>
            <a:rPr lang="en-GB" sz="1200" dirty="0"/>
            <a:t>relation with CT 'aporetic attitude', or predisposition for question raising, that could better allow the deconstruction of the taken-for-granted assumptions</a:t>
          </a:r>
          <a:endParaRPr lang="pt-PT" sz="1200" dirty="0"/>
        </a:p>
      </dgm:t>
    </dgm:pt>
    <dgm:pt modelId="{60A1B4E0-42B2-4ECE-9A32-A62511C8AEFF}" type="parTrans" cxnId="{CBF5EF29-3DFA-457D-9B02-1601C12F2242}">
      <dgm:prSet/>
      <dgm:spPr/>
      <dgm:t>
        <a:bodyPr/>
        <a:lstStyle/>
        <a:p>
          <a:endParaRPr lang="pt-PT"/>
        </a:p>
      </dgm:t>
    </dgm:pt>
    <dgm:pt modelId="{95DE5E12-2CC6-4774-9D26-4E0506477FE6}" type="sibTrans" cxnId="{CBF5EF29-3DFA-457D-9B02-1601C12F2242}">
      <dgm:prSet/>
      <dgm:spPr/>
      <dgm:t>
        <a:bodyPr/>
        <a:lstStyle/>
        <a:p>
          <a:endParaRPr lang="pt-PT"/>
        </a:p>
      </dgm:t>
    </dgm:pt>
    <dgm:pt modelId="{BED290AF-843E-4898-A3D0-F377ACFEF133}">
      <dgm:prSet phldrT="[Texto]" custT="1"/>
      <dgm:spPr/>
      <dgm:t>
        <a:bodyPr/>
        <a:lstStyle/>
        <a:p>
          <a:r>
            <a:rPr lang="en-GB" sz="1200" dirty="0"/>
            <a:t>problematizing how the novelty really marks a breakthrough, by criticising the 'taken for granted in a social context', so taking stances with rooted cultural and historical situatedness</a:t>
          </a:r>
          <a:endParaRPr lang="pt-PT" sz="1200" dirty="0"/>
        </a:p>
      </dgm:t>
    </dgm:pt>
    <dgm:pt modelId="{239429E7-A322-4502-AA45-D6635BA0EC96}" type="parTrans" cxnId="{2EF5BDA0-1ECF-410F-9915-07C5CAEE04F6}">
      <dgm:prSet/>
      <dgm:spPr/>
      <dgm:t>
        <a:bodyPr/>
        <a:lstStyle/>
        <a:p>
          <a:endParaRPr lang="pt-PT"/>
        </a:p>
      </dgm:t>
    </dgm:pt>
    <dgm:pt modelId="{4C6C62A6-CB23-4542-9108-EB83C50FA092}" type="sibTrans" cxnId="{2EF5BDA0-1ECF-410F-9915-07C5CAEE04F6}">
      <dgm:prSet/>
      <dgm:spPr/>
      <dgm:t>
        <a:bodyPr/>
        <a:lstStyle/>
        <a:p>
          <a:endParaRPr lang="pt-PT"/>
        </a:p>
      </dgm:t>
    </dgm:pt>
    <dgm:pt modelId="{C179AE74-5B94-4109-8F95-120B0C86E2AD}">
      <dgm:prSet/>
      <dgm:spPr/>
      <dgm:t>
        <a:bodyPr/>
        <a:lstStyle/>
        <a:p>
          <a:r>
            <a:rPr lang="en-GB" dirty="0"/>
            <a:t>interdependence dynamics of complementarity</a:t>
          </a:r>
          <a:endParaRPr lang="pt-PT" dirty="0"/>
        </a:p>
      </dgm:t>
    </dgm:pt>
    <dgm:pt modelId="{17D1FC39-A39F-4541-8D6F-CAF8CEC21625}" type="parTrans" cxnId="{E7552199-0AEF-4E44-933B-02B3DEDAB430}">
      <dgm:prSet/>
      <dgm:spPr/>
      <dgm:t>
        <a:bodyPr/>
        <a:lstStyle/>
        <a:p>
          <a:endParaRPr lang="pt-PT"/>
        </a:p>
      </dgm:t>
    </dgm:pt>
    <dgm:pt modelId="{01203400-62D9-4C2D-AA9F-134EC90436B5}" type="sibTrans" cxnId="{E7552199-0AEF-4E44-933B-02B3DEDAB430}">
      <dgm:prSet/>
      <dgm:spPr/>
      <dgm:t>
        <a:bodyPr/>
        <a:lstStyle/>
        <a:p>
          <a:endParaRPr lang="pt-PT"/>
        </a:p>
      </dgm:t>
    </dgm:pt>
    <dgm:pt modelId="{4D9CDBCB-762F-4962-BADC-86B4490E1E6E}">
      <dgm:prSet phldrT="[Texto]" custT="1"/>
      <dgm:spPr/>
      <dgm:t>
        <a:bodyPr/>
        <a:lstStyle/>
        <a:p>
          <a:r>
            <a:rPr lang="en-GB" sz="1200"/>
            <a:t>Namely, profiling how far a creative work goes, considering the levels of replication, redefinition, reconstruction, reinitiation, but also Pro-C and Big-C</a:t>
          </a:r>
          <a:endParaRPr lang="pt-PT" sz="1200" dirty="0"/>
        </a:p>
      </dgm:t>
    </dgm:pt>
    <dgm:pt modelId="{7295C3A5-CE74-4556-83E4-CC90E2E59C81}" type="parTrans" cxnId="{3AA99CA3-AA93-4181-AEA4-1E4214D9FF48}">
      <dgm:prSet/>
      <dgm:spPr/>
      <dgm:t>
        <a:bodyPr/>
        <a:lstStyle/>
        <a:p>
          <a:endParaRPr lang="pt-PT"/>
        </a:p>
      </dgm:t>
    </dgm:pt>
    <dgm:pt modelId="{7C8264F1-296D-4958-AEE3-2E4DF7C19ED6}" type="sibTrans" cxnId="{3AA99CA3-AA93-4181-AEA4-1E4214D9FF48}">
      <dgm:prSet/>
      <dgm:spPr/>
      <dgm:t>
        <a:bodyPr/>
        <a:lstStyle/>
        <a:p>
          <a:endParaRPr lang="pt-PT"/>
        </a:p>
      </dgm:t>
    </dgm:pt>
    <dgm:pt modelId="{908C323F-F049-4714-A800-3363512E2596}" type="pres">
      <dgm:prSet presAssocID="{93257CF1-7E70-4DDB-84A7-A1B174A89869}" presName="Name0" presStyleCnt="0">
        <dgm:presLayoutVars>
          <dgm:dir/>
          <dgm:resizeHandles val="exact"/>
        </dgm:presLayoutVars>
      </dgm:prSet>
      <dgm:spPr/>
    </dgm:pt>
    <dgm:pt modelId="{38A1D4F2-052B-48CD-8450-3D8C12010D8F}" type="pres">
      <dgm:prSet presAssocID="{9C7E4ECC-1B20-45BB-87AF-4E8E5113DA42}" presName="Name5" presStyleLbl="vennNode1" presStyleIdx="0" presStyleCnt="5">
        <dgm:presLayoutVars>
          <dgm:bulletEnabled val="1"/>
        </dgm:presLayoutVars>
      </dgm:prSet>
      <dgm:spPr/>
    </dgm:pt>
    <dgm:pt modelId="{913F491F-F39A-494D-87BC-965CBF90EE61}" type="pres">
      <dgm:prSet presAssocID="{E011FF4F-0246-4E2C-B87A-0796CD2D646A}" presName="space" presStyleCnt="0"/>
      <dgm:spPr/>
    </dgm:pt>
    <dgm:pt modelId="{DEBE0A16-536E-44CE-B17D-73DDFF457E66}" type="pres">
      <dgm:prSet presAssocID="{8DA14D58-CF27-4541-A6AE-C6E34AC88973}" presName="Name5" presStyleLbl="vennNode1" presStyleIdx="1" presStyleCnt="5">
        <dgm:presLayoutVars>
          <dgm:bulletEnabled val="1"/>
        </dgm:presLayoutVars>
      </dgm:prSet>
      <dgm:spPr/>
    </dgm:pt>
    <dgm:pt modelId="{38A4EA36-AA42-46C9-A084-39B7CB533F04}" type="pres">
      <dgm:prSet presAssocID="{95DE5E12-2CC6-4774-9D26-4E0506477FE6}" presName="space" presStyleCnt="0"/>
      <dgm:spPr/>
    </dgm:pt>
    <dgm:pt modelId="{AF9EBC69-4945-4442-B418-2E74A6BDC7E6}" type="pres">
      <dgm:prSet presAssocID="{BED290AF-843E-4898-A3D0-F377ACFEF133}" presName="Name5" presStyleLbl="vennNode1" presStyleIdx="2" presStyleCnt="5">
        <dgm:presLayoutVars>
          <dgm:bulletEnabled val="1"/>
        </dgm:presLayoutVars>
      </dgm:prSet>
      <dgm:spPr/>
    </dgm:pt>
    <dgm:pt modelId="{8B9FFF4D-9397-4691-B45D-E05CEAD29C2C}" type="pres">
      <dgm:prSet presAssocID="{4C6C62A6-CB23-4542-9108-EB83C50FA092}" presName="space" presStyleCnt="0"/>
      <dgm:spPr/>
    </dgm:pt>
    <dgm:pt modelId="{C3D6DE86-3A35-48C6-B353-572DFF43ED70}" type="pres">
      <dgm:prSet presAssocID="{4D9CDBCB-762F-4962-BADC-86B4490E1E6E}" presName="Name5" presStyleLbl="vennNode1" presStyleIdx="3" presStyleCnt="5">
        <dgm:presLayoutVars>
          <dgm:bulletEnabled val="1"/>
        </dgm:presLayoutVars>
      </dgm:prSet>
      <dgm:spPr/>
    </dgm:pt>
    <dgm:pt modelId="{80597F50-21F4-4D3B-BE49-688E9BD11D88}" type="pres">
      <dgm:prSet presAssocID="{7C8264F1-296D-4958-AEE3-2E4DF7C19ED6}" presName="space" presStyleCnt="0"/>
      <dgm:spPr/>
    </dgm:pt>
    <dgm:pt modelId="{8F6E1910-58D9-4A9E-98CD-6A3F525F56DA}" type="pres">
      <dgm:prSet presAssocID="{C179AE74-5B94-4109-8F95-120B0C86E2AD}" presName="Name5" presStyleLbl="vennNode1" presStyleIdx="4" presStyleCnt="5">
        <dgm:presLayoutVars>
          <dgm:bulletEnabled val="1"/>
        </dgm:presLayoutVars>
      </dgm:prSet>
      <dgm:spPr/>
    </dgm:pt>
  </dgm:ptLst>
  <dgm:cxnLst>
    <dgm:cxn modelId="{EE833A11-B2AC-494E-9649-77B6A0433376}" type="presOf" srcId="{C179AE74-5B94-4109-8F95-120B0C86E2AD}" destId="{8F6E1910-58D9-4A9E-98CD-6A3F525F56DA}" srcOrd="0" destOrd="0" presId="urn:microsoft.com/office/officeart/2005/8/layout/venn3"/>
    <dgm:cxn modelId="{CBF5EF29-3DFA-457D-9B02-1601C12F2242}" srcId="{93257CF1-7E70-4DDB-84A7-A1B174A89869}" destId="{8DA14D58-CF27-4541-A6AE-C6E34AC88973}" srcOrd="1" destOrd="0" parTransId="{60A1B4E0-42B2-4ECE-9A32-A62511C8AEFF}" sibTransId="{95DE5E12-2CC6-4774-9D26-4E0506477FE6}"/>
    <dgm:cxn modelId="{CDB5572A-8FB8-42E2-926C-0FD58513E55C}" srcId="{93257CF1-7E70-4DDB-84A7-A1B174A89869}" destId="{9C7E4ECC-1B20-45BB-87AF-4E8E5113DA42}" srcOrd="0" destOrd="0" parTransId="{9B3CA030-B10B-487B-AFBF-E710D7AE85F5}" sibTransId="{E011FF4F-0246-4E2C-B87A-0796CD2D646A}"/>
    <dgm:cxn modelId="{96299A2B-C5C9-4913-A709-CAC38113E785}" type="presOf" srcId="{BED290AF-843E-4898-A3D0-F377ACFEF133}" destId="{AF9EBC69-4945-4442-B418-2E74A6BDC7E6}" srcOrd="0" destOrd="0" presId="urn:microsoft.com/office/officeart/2005/8/layout/venn3"/>
    <dgm:cxn modelId="{8BEE105F-6033-4465-8780-8C3311D4556F}" type="presOf" srcId="{4D9CDBCB-762F-4962-BADC-86B4490E1E6E}" destId="{C3D6DE86-3A35-48C6-B353-572DFF43ED70}" srcOrd="0" destOrd="0" presId="urn:microsoft.com/office/officeart/2005/8/layout/venn3"/>
    <dgm:cxn modelId="{A3BE0070-9B0A-4427-8D32-8F34D7C5EEAB}" type="presOf" srcId="{9C7E4ECC-1B20-45BB-87AF-4E8E5113DA42}" destId="{38A1D4F2-052B-48CD-8450-3D8C12010D8F}" srcOrd="0" destOrd="0" presId="urn:microsoft.com/office/officeart/2005/8/layout/venn3"/>
    <dgm:cxn modelId="{E7552199-0AEF-4E44-933B-02B3DEDAB430}" srcId="{93257CF1-7E70-4DDB-84A7-A1B174A89869}" destId="{C179AE74-5B94-4109-8F95-120B0C86E2AD}" srcOrd="4" destOrd="0" parTransId="{17D1FC39-A39F-4541-8D6F-CAF8CEC21625}" sibTransId="{01203400-62D9-4C2D-AA9F-134EC90436B5}"/>
    <dgm:cxn modelId="{2EF5BDA0-1ECF-410F-9915-07C5CAEE04F6}" srcId="{93257CF1-7E70-4DDB-84A7-A1B174A89869}" destId="{BED290AF-843E-4898-A3D0-F377ACFEF133}" srcOrd="2" destOrd="0" parTransId="{239429E7-A322-4502-AA45-D6635BA0EC96}" sibTransId="{4C6C62A6-CB23-4542-9108-EB83C50FA092}"/>
    <dgm:cxn modelId="{3AA99CA3-AA93-4181-AEA4-1E4214D9FF48}" srcId="{93257CF1-7E70-4DDB-84A7-A1B174A89869}" destId="{4D9CDBCB-762F-4962-BADC-86B4490E1E6E}" srcOrd="3" destOrd="0" parTransId="{7295C3A5-CE74-4556-83E4-CC90E2E59C81}" sibTransId="{7C8264F1-296D-4958-AEE3-2E4DF7C19ED6}"/>
    <dgm:cxn modelId="{15DE93ED-D69E-4112-8AAB-BA01320B038F}" type="presOf" srcId="{93257CF1-7E70-4DDB-84A7-A1B174A89869}" destId="{908C323F-F049-4714-A800-3363512E2596}" srcOrd="0" destOrd="0" presId="urn:microsoft.com/office/officeart/2005/8/layout/venn3"/>
    <dgm:cxn modelId="{9A2360F1-A533-47A7-AA47-CA761E6E3D72}" type="presOf" srcId="{8DA14D58-CF27-4541-A6AE-C6E34AC88973}" destId="{DEBE0A16-536E-44CE-B17D-73DDFF457E66}" srcOrd="0" destOrd="0" presId="urn:microsoft.com/office/officeart/2005/8/layout/venn3"/>
    <dgm:cxn modelId="{AA2A9CFC-C0D5-4276-AFF3-2D862EAF5378}" type="presParOf" srcId="{908C323F-F049-4714-A800-3363512E2596}" destId="{38A1D4F2-052B-48CD-8450-3D8C12010D8F}" srcOrd="0" destOrd="0" presId="urn:microsoft.com/office/officeart/2005/8/layout/venn3"/>
    <dgm:cxn modelId="{05893187-596D-4CE6-84CA-7DBCEA44E8CA}" type="presParOf" srcId="{908C323F-F049-4714-A800-3363512E2596}" destId="{913F491F-F39A-494D-87BC-965CBF90EE61}" srcOrd="1" destOrd="0" presId="urn:microsoft.com/office/officeart/2005/8/layout/venn3"/>
    <dgm:cxn modelId="{D9E799A3-E3B3-4FC9-93B0-F6EBA178D4A4}" type="presParOf" srcId="{908C323F-F049-4714-A800-3363512E2596}" destId="{DEBE0A16-536E-44CE-B17D-73DDFF457E66}" srcOrd="2" destOrd="0" presId="urn:microsoft.com/office/officeart/2005/8/layout/venn3"/>
    <dgm:cxn modelId="{C7989FB6-3C59-46F8-9B81-D06E5D1D4CEF}" type="presParOf" srcId="{908C323F-F049-4714-A800-3363512E2596}" destId="{38A4EA36-AA42-46C9-A084-39B7CB533F04}" srcOrd="3" destOrd="0" presId="urn:microsoft.com/office/officeart/2005/8/layout/venn3"/>
    <dgm:cxn modelId="{D143B5A0-0AA5-4920-B8C7-3C579CB13E83}" type="presParOf" srcId="{908C323F-F049-4714-A800-3363512E2596}" destId="{AF9EBC69-4945-4442-B418-2E74A6BDC7E6}" srcOrd="4" destOrd="0" presId="urn:microsoft.com/office/officeart/2005/8/layout/venn3"/>
    <dgm:cxn modelId="{5F0ED71C-62DE-4C74-BB0B-7C6227E30672}" type="presParOf" srcId="{908C323F-F049-4714-A800-3363512E2596}" destId="{8B9FFF4D-9397-4691-B45D-E05CEAD29C2C}" srcOrd="5" destOrd="0" presId="urn:microsoft.com/office/officeart/2005/8/layout/venn3"/>
    <dgm:cxn modelId="{D6E0849D-C2E8-449C-B9C4-CEC4C0E686D0}" type="presParOf" srcId="{908C323F-F049-4714-A800-3363512E2596}" destId="{C3D6DE86-3A35-48C6-B353-572DFF43ED70}" srcOrd="6" destOrd="0" presId="urn:microsoft.com/office/officeart/2005/8/layout/venn3"/>
    <dgm:cxn modelId="{685618EB-3714-4E15-8339-98230F54A86C}" type="presParOf" srcId="{908C323F-F049-4714-A800-3363512E2596}" destId="{80597F50-21F4-4D3B-BE49-688E9BD11D88}" srcOrd="7" destOrd="0" presId="urn:microsoft.com/office/officeart/2005/8/layout/venn3"/>
    <dgm:cxn modelId="{F1A9CD0D-51CE-49EB-9C38-8D1A32C83E51}" type="presParOf" srcId="{908C323F-F049-4714-A800-3363512E2596}" destId="{8F6E1910-58D9-4A9E-98CD-6A3F525F56DA}"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3257CF1-7E70-4DDB-84A7-A1B174A8986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t-PT"/>
        </a:p>
      </dgm:t>
    </dgm:pt>
    <dgm:pt modelId="{9C7E4ECC-1B20-45BB-87AF-4E8E5113DA42}">
      <dgm:prSet phldrT="[Texto]" custT="1"/>
      <dgm:spPr/>
      <dgm:t>
        <a:bodyPr/>
        <a:lstStyle/>
        <a:p>
          <a:r>
            <a:rPr lang="en-GB" sz="1200" dirty="0"/>
            <a:t>As works of art are not neutral, as are not the innovations in industry or business,</a:t>
          </a:r>
          <a:endParaRPr lang="pt-PT" sz="1200" dirty="0"/>
        </a:p>
      </dgm:t>
    </dgm:pt>
    <dgm:pt modelId="{9B3CA030-B10B-487B-AFBF-E710D7AE85F5}" type="parTrans" cxnId="{CDB5572A-8FB8-42E2-926C-0FD58513E55C}">
      <dgm:prSet/>
      <dgm:spPr/>
      <dgm:t>
        <a:bodyPr/>
        <a:lstStyle/>
        <a:p>
          <a:endParaRPr lang="pt-PT"/>
        </a:p>
      </dgm:t>
    </dgm:pt>
    <dgm:pt modelId="{E011FF4F-0246-4E2C-B87A-0796CD2D646A}" type="sibTrans" cxnId="{CDB5572A-8FB8-42E2-926C-0FD58513E55C}">
      <dgm:prSet/>
      <dgm:spPr/>
      <dgm:t>
        <a:bodyPr/>
        <a:lstStyle/>
        <a:p>
          <a:endParaRPr lang="pt-PT"/>
        </a:p>
      </dgm:t>
    </dgm:pt>
    <dgm:pt modelId="{8DA14D58-CF27-4541-A6AE-C6E34AC88973}">
      <dgm:prSet phldrT="[Texto]" custT="1"/>
      <dgm:spPr/>
      <dgm:t>
        <a:bodyPr/>
        <a:lstStyle/>
        <a:p>
          <a:r>
            <a:rPr lang="en-GB" sz="1200" dirty="0"/>
            <a:t>CT may be called to consider the implications and consequences of C</a:t>
          </a:r>
          <a:endParaRPr lang="pt-PT" sz="1200" dirty="0"/>
        </a:p>
      </dgm:t>
    </dgm:pt>
    <dgm:pt modelId="{60A1B4E0-42B2-4ECE-9A32-A62511C8AEFF}" type="parTrans" cxnId="{CBF5EF29-3DFA-457D-9B02-1601C12F2242}">
      <dgm:prSet/>
      <dgm:spPr/>
      <dgm:t>
        <a:bodyPr/>
        <a:lstStyle/>
        <a:p>
          <a:endParaRPr lang="pt-PT"/>
        </a:p>
      </dgm:t>
    </dgm:pt>
    <dgm:pt modelId="{95DE5E12-2CC6-4774-9D26-4E0506477FE6}" type="sibTrans" cxnId="{CBF5EF29-3DFA-457D-9B02-1601C12F2242}">
      <dgm:prSet/>
      <dgm:spPr/>
      <dgm:t>
        <a:bodyPr/>
        <a:lstStyle/>
        <a:p>
          <a:endParaRPr lang="pt-PT"/>
        </a:p>
      </dgm:t>
    </dgm:pt>
    <dgm:pt modelId="{BED290AF-843E-4898-A3D0-F377ACFEF133}">
      <dgm:prSet phldrT="[Texto]" custT="1"/>
      <dgm:spPr/>
      <dgm:t>
        <a:bodyPr/>
        <a:lstStyle/>
        <a:p>
          <a:r>
            <a:rPr lang="en-GB" sz="1200" dirty="0"/>
            <a:t>as innovation may imply risk-taking it can be object of CT analysis &gt; evident that C am CT share openness as they share flexibility and synthesis, so, they may communicate through such homonym endeavours.</a:t>
          </a:r>
          <a:endParaRPr lang="pt-PT" sz="1200" dirty="0"/>
        </a:p>
      </dgm:t>
    </dgm:pt>
    <dgm:pt modelId="{239429E7-A322-4502-AA45-D6635BA0EC96}" type="parTrans" cxnId="{2EF5BDA0-1ECF-410F-9915-07C5CAEE04F6}">
      <dgm:prSet/>
      <dgm:spPr/>
      <dgm:t>
        <a:bodyPr/>
        <a:lstStyle/>
        <a:p>
          <a:endParaRPr lang="pt-PT"/>
        </a:p>
      </dgm:t>
    </dgm:pt>
    <dgm:pt modelId="{4C6C62A6-CB23-4542-9108-EB83C50FA092}" type="sibTrans" cxnId="{2EF5BDA0-1ECF-410F-9915-07C5CAEE04F6}">
      <dgm:prSet/>
      <dgm:spPr/>
      <dgm:t>
        <a:bodyPr/>
        <a:lstStyle/>
        <a:p>
          <a:endParaRPr lang="pt-PT"/>
        </a:p>
      </dgm:t>
    </dgm:pt>
    <dgm:pt modelId="{C179AE74-5B94-4109-8F95-120B0C86E2AD}">
      <dgm:prSet/>
      <dgm:spPr/>
      <dgm:t>
        <a:bodyPr/>
        <a:lstStyle/>
        <a:p>
          <a:r>
            <a:rPr lang="en-GB"/>
            <a:t>Namely, profiling how far a creative work goes, considering the levels of replication, redefinition, reconstruction, reinitiation, but also Pro-C and Big-C</a:t>
          </a:r>
          <a:endParaRPr lang="pt-PT"/>
        </a:p>
      </dgm:t>
    </dgm:pt>
    <dgm:pt modelId="{17D1FC39-A39F-4541-8D6F-CAF8CEC21625}" type="parTrans" cxnId="{E7552199-0AEF-4E44-933B-02B3DEDAB430}">
      <dgm:prSet/>
      <dgm:spPr/>
      <dgm:t>
        <a:bodyPr/>
        <a:lstStyle/>
        <a:p>
          <a:endParaRPr lang="pt-PT"/>
        </a:p>
      </dgm:t>
    </dgm:pt>
    <dgm:pt modelId="{01203400-62D9-4C2D-AA9F-134EC90436B5}" type="sibTrans" cxnId="{E7552199-0AEF-4E44-933B-02B3DEDAB430}">
      <dgm:prSet/>
      <dgm:spPr/>
      <dgm:t>
        <a:bodyPr/>
        <a:lstStyle/>
        <a:p>
          <a:endParaRPr lang="pt-PT"/>
        </a:p>
      </dgm:t>
    </dgm:pt>
    <dgm:pt modelId="{112D1013-347A-44FE-AE85-B9CF0E5DCC5A}" type="pres">
      <dgm:prSet presAssocID="{93257CF1-7E70-4DDB-84A7-A1B174A89869}" presName="Name0" presStyleCnt="0">
        <dgm:presLayoutVars>
          <dgm:dir/>
          <dgm:resizeHandles val="exact"/>
        </dgm:presLayoutVars>
      </dgm:prSet>
      <dgm:spPr/>
    </dgm:pt>
    <dgm:pt modelId="{597507CC-50C6-477E-9A16-9223651036E3}" type="pres">
      <dgm:prSet presAssocID="{9C7E4ECC-1B20-45BB-87AF-4E8E5113DA42}" presName="Name5" presStyleLbl="vennNode1" presStyleIdx="0" presStyleCnt="4">
        <dgm:presLayoutVars>
          <dgm:bulletEnabled val="1"/>
        </dgm:presLayoutVars>
      </dgm:prSet>
      <dgm:spPr/>
    </dgm:pt>
    <dgm:pt modelId="{8F404118-195A-4E92-889C-F48757814060}" type="pres">
      <dgm:prSet presAssocID="{E011FF4F-0246-4E2C-B87A-0796CD2D646A}" presName="space" presStyleCnt="0"/>
      <dgm:spPr/>
    </dgm:pt>
    <dgm:pt modelId="{28AEFA4D-CA45-40F7-AD80-E6A8B1C777B6}" type="pres">
      <dgm:prSet presAssocID="{8DA14D58-CF27-4541-A6AE-C6E34AC88973}" presName="Name5" presStyleLbl="vennNode1" presStyleIdx="1" presStyleCnt="4">
        <dgm:presLayoutVars>
          <dgm:bulletEnabled val="1"/>
        </dgm:presLayoutVars>
      </dgm:prSet>
      <dgm:spPr/>
    </dgm:pt>
    <dgm:pt modelId="{2E41439D-AD45-42AE-BA2E-3E502D1477A5}" type="pres">
      <dgm:prSet presAssocID="{95DE5E12-2CC6-4774-9D26-4E0506477FE6}" presName="space" presStyleCnt="0"/>
      <dgm:spPr/>
    </dgm:pt>
    <dgm:pt modelId="{61DE0B54-BA27-40C9-A85A-6BBD877FFDAF}" type="pres">
      <dgm:prSet presAssocID="{BED290AF-843E-4898-A3D0-F377ACFEF133}" presName="Name5" presStyleLbl="vennNode1" presStyleIdx="2" presStyleCnt="4">
        <dgm:presLayoutVars>
          <dgm:bulletEnabled val="1"/>
        </dgm:presLayoutVars>
      </dgm:prSet>
      <dgm:spPr/>
    </dgm:pt>
    <dgm:pt modelId="{83E35994-CB47-40B7-98C9-82DB40916789}" type="pres">
      <dgm:prSet presAssocID="{4C6C62A6-CB23-4542-9108-EB83C50FA092}" presName="space" presStyleCnt="0"/>
      <dgm:spPr/>
    </dgm:pt>
    <dgm:pt modelId="{14288727-F8B9-406C-89CB-9FE898896B42}" type="pres">
      <dgm:prSet presAssocID="{C179AE74-5B94-4109-8F95-120B0C86E2AD}" presName="Name5" presStyleLbl="vennNode1" presStyleIdx="3" presStyleCnt="4">
        <dgm:presLayoutVars>
          <dgm:bulletEnabled val="1"/>
        </dgm:presLayoutVars>
      </dgm:prSet>
      <dgm:spPr/>
    </dgm:pt>
  </dgm:ptLst>
  <dgm:cxnLst>
    <dgm:cxn modelId="{5E95D128-DDD3-4825-9908-E61571A4AC06}" type="presOf" srcId="{C179AE74-5B94-4109-8F95-120B0C86E2AD}" destId="{14288727-F8B9-406C-89CB-9FE898896B42}" srcOrd="0" destOrd="0" presId="urn:microsoft.com/office/officeart/2005/8/layout/venn3"/>
    <dgm:cxn modelId="{CBF5EF29-3DFA-457D-9B02-1601C12F2242}" srcId="{93257CF1-7E70-4DDB-84A7-A1B174A89869}" destId="{8DA14D58-CF27-4541-A6AE-C6E34AC88973}" srcOrd="1" destOrd="0" parTransId="{60A1B4E0-42B2-4ECE-9A32-A62511C8AEFF}" sibTransId="{95DE5E12-2CC6-4774-9D26-4E0506477FE6}"/>
    <dgm:cxn modelId="{CDB5572A-8FB8-42E2-926C-0FD58513E55C}" srcId="{93257CF1-7E70-4DDB-84A7-A1B174A89869}" destId="{9C7E4ECC-1B20-45BB-87AF-4E8E5113DA42}" srcOrd="0" destOrd="0" parTransId="{9B3CA030-B10B-487B-AFBF-E710D7AE85F5}" sibTransId="{E011FF4F-0246-4E2C-B87A-0796CD2D646A}"/>
    <dgm:cxn modelId="{662A593D-E94F-41D4-B1B8-988C7D66E73A}" type="presOf" srcId="{93257CF1-7E70-4DDB-84A7-A1B174A89869}" destId="{112D1013-347A-44FE-AE85-B9CF0E5DCC5A}" srcOrd="0" destOrd="0" presId="urn:microsoft.com/office/officeart/2005/8/layout/venn3"/>
    <dgm:cxn modelId="{3C444468-AA93-44D0-A3DF-E4A302EFC830}" type="presOf" srcId="{8DA14D58-CF27-4541-A6AE-C6E34AC88973}" destId="{28AEFA4D-CA45-40F7-AD80-E6A8B1C777B6}" srcOrd="0" destOrd="0" presId="urn:microsoft.com/office/officeart/2005/8/layout/venn3"/>
    <dgm:cxn modelId="{E7552199-0AEF-4E44-933B-02B3DEDAB430}" srcId="{93257CF1-7E70-4DDB-84A7-A1B174A89869}" destId="{C179AE74-5B94-4109-8F95-120B0C86E2AD}" srcOrd="3" destOrd="0" parTransId="{17D1FC39-A39F-4541-8D6F-CAF8CEC21625}" sibTransId="{01203400-62D9-4C2D-AA9F-134EC90436B5}"/>
    <dgm:cxn modelId="{2EF5BDA0-1ECF-410F-9915-07C5CAEE04F6}" srcId="{93257CF1-7E70-4DDB-84A7-A1B174A89869}" destId="{BED290AF-843E-4898-A3D0-F377ACFEF133}" srcOrd="2" destOrd="0" parTransId="{239429E7-A322-4502-AA45-D6635BA0EC96}" sibTransId="{4C6C62A6-CB23-4542-9108-EB83C50FA092}"/>
    <dgm:cxn modelId="{580DD2AB-FCE2-4403-BD4B-8726A5676965}" type="presOf" srcId="{9C7E4ECC-1B20-45BB-87AF-4E8E5113DA42}" destId="{597507CC-50C6-477E-9A16-9223651036E3}" srcOrd="0" destOrd="0" presId="urn:microsoft.com/office/officeart/2005/8/layout/venn3"/>
    <dgm:cxn modelId="{B6C9A7DB-507E-48B2-BA75-267E105E839D}" type="presOf" srcId="{BED290AF-843E-4898-A3D0-F377ACFEF133}" destId="{61DE0B54-BA27-40C9-A85A-6BBD877FFDAF}" srcOrd="0" destOrd="0" presId="urn:microsoft.com/office/officeart/2005/8/layout/venn3"/>
    <dgm:cxn modelId="{40E85304-87B1-4276-BEAD-A6459C977138}" type="presParOf" srcId="{112D1013-347A-44FE-AE85-B9CF0E5DCC5A}" destId="{597507CC-50C6-477E-9A16-9223651036E3}" srcOrd="0" destOrd="0" presId="urn:microsoft.com/office/officeart/2005/8/layout/venn3"/>
    <dgm:cxn modelId="{F5438D32-1FE9-404E-A78F-C1C8A847D0FC}" type="presParOf" srcId="{112D1013-347A-44FE-AE85-B9CF0E5DCC5A}" destId="{8F404118-195A-4E92-889C-F48757814060}" srcOrd="1" destOrd="0" presId="urn:microsoft.com/office/officeart/2005/8/layout/venn3"/>
    <dgm:cxn modelId="{66065ABC-003F-4D6A-B83C-ECEEC99C3F53}" type="presParOf" srcId="{112D1013-347A-44FE-AE85-B9CF0E5DCC5A}" destId="{28AEFA4D-CA45-40F7-AD80-E6A8B1C777B6}" srcOrd="2" destOrd="0" presId="urn:microsoft.com/office/officeart/2005/8/layout/venn3"/>
    <dgm:cxn modelId="{992A1627-952C-4FB5-8B7F-C924BF933CCF}" type="presParOf" srcId="{112D1013-347A-44FE-AE85-B9CF0E5DCC5A}" destId="{2E41439D-AD45-42AE-BA2E-3E502D1477A5}" srcOrd="3" destOrd="0" presId="urn:microsoft.com/office/officeart/2005/8/layout/venn3"/>
    <dgm:cxn modelId="{616C9328-41F0-4251-B3DC-17A149950915}" type="presParOf" srcId="{112D1013-347A-44FE-AE85-B9CF0E5DCC5A}" destId="{61DE0B54-BA27-40C9-A85A-6BBD877FFDAF}" srcOrd="4" destOrd="0" presId="urn:microsoft.com/office/officeart/2005/8/layout/venn3"/>
    <dgm:cxn modelId="{A0D1F9AB-ABFD-4395-B4CC-9F56249D9637}" type="presParOf" srcId="{112D1013-347A-44FE-AE85-B9CF0E5DCC5A}" destId="{83E35994-CB47-40B7-98C9-82DB40916789}" srcOrd="5" destOrd="0" presId="urn:microsoft.com/office/officeart/2005/8/layout/venn3"/>
    <dgm:cxn modelId="{C96C3F56-B394-4D0C-AB2A-7D387CB5775F}" type="presParOf" srcId="{112D1013-347A-44FE-AE85-B9CF0E5DCC5A}" destId="{14288727-F8B9-406C-89CB-9FE898896B42}"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62BDAC-AB8B-430C-B127-337403F90EF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3E38899B-3284-48E8-9CCD-D7D0C0E7E316}">
      <dgm:prSet phldrT="[Texto]" custT="1"/>
      <dgm:spPr/>
      <dgm:t>
        <a:bodyPr/>
        <a:lstStyle/>
        <a:p>
          <a:r>
            <a:rPr lang="pt-PT" sz="2700" dirty="0"/>
            <a:t>tempestade perfeita</a:t>
          </a:r>
        </a:p>
        <a:p>
          <a:r>
            <a:rPr lang="pt-PT" sz="1000" dirty="0"/>
            <a:t>(</a:t>
          </a:r>
          <a:r>
            <a:rPr lang="pt-PT" sz="1000" dirty="0" err="1"/>
            <a:t>Harari</a:t>
          </a:r>
          <a:r>
            <a:rPr lang="pt-PT" sz="1000" dirty="0"/>
            <a:t>, 2018; </a:t>
          </a:r>
          <a:r>
            <a:rPr lang="pt-PT" sz="1000" dirty="0" err="1"/>
            <a:t>Han</a:t>
          </a:r>
          <a:r>
            <a:rPr lang="pt-PT" sz="1000" dirty="0"/>
            <a:t>, 2016)</a:t>
          </a:r>
        </a:p>
      </dgm:t>
    </dgm:pt>
    <dgm:pt modelId="{22D71396-76C3-4E16-BE74-0FD5CFE57AB5}" type="parTrans" cxnId="{A77BD73A-CBA3-4520-829E-B15584F86AF2}">
      <dgm:prSet/>
      <dgm:spPr/>
      <dgm:t>
        <a:bodyPr/>
        <a:lstStyle/>
        <a:p>
          <a:endParaRPr lang="en-GB"/>
        </a:p>
      </dgm:t>
    </dgm:pt>
    <dgm:pt modelId="{74A68432-CF2F-44E8-A22B-6161CCF42B98}" type="sibTrans" cxnId="{A77BD73A-CBA3-4520-829E-B15584F86AF2}">
      <dgm:prSet/>
      <dgm:spPr/>
      <dgm:t>
        <a:bodyPr/>
        <a:lstStyle/>
        <a:p>
          <a:endParaRPr lang="en-GB"/>
        </a:p>
      </dgm:t>
    </dgm:pt>
    <dgm:pt modelId="{0C3E8F21-7D5C-4009-8278-09C1BE3230DF}">
      <dgm:prSet phldrT="[Texto]"/>
      <dgm:spPr/>
      <dgm:t>
        <a:bodyPr/>
        <a:lstStyle/>
        <a:p>
          <a:r>
            <a:rPr lang="pt-PT" dirty="0"/>
            <a:t>revolução inteligência artificial</a:t>
          </a:r>
          <a:endParaRPr lang="en-GB" dirty="0"/>
        </a:p>
      </dgm:t>
    </dgm:pt>
    <dgm:pt modelId="{BF396854-C745-49B7-A832-A99C6BCD0F7C}" type="parTrans" cxnId="{3CB4B42A-1DBD-4959-B9D6-7C4E2919C521}">
      <dgm:prSet/>
      <dgm:spPr/>
      <dgm:t>
        <a:bodyPr/>
        <a:lstStyle/>
        <a:p>
          <a:endParaRPr lang="en-GB"/>
        </a:p>
      </dgm:t>
    </dgm:pt>
    <dgm:pt modelId="{C4F36ED3-32FE-48BE-92B6-192CFEE9B684}" type="sibTrans" cxnId="{3CB4B42A-1DBD-4959-B9D6-7C4E2919C521}">
      <dgm:prSet/>
      <dgm:spPr/>
      <dgm:t>
        <a:bodyPr/>
        <a:lstStyle/>
        <a:p>
          <a:endParaRPr lang="en-GB"/>
        </a:p>
      </dgm:t>
    </dgm:pt>
    <dgm:pt modelId="{22CECB6D-5BE5-4F1B-957E-12FF5698DA38}">
      <dgm:prSet phldrT="[Texto]"/>
      <dgm:spPr/>
      <dgm:t>
        <a:bodyPr/>
        <a:lstStyle/>
        <a:p>
          <a:r>
            <a:rPr lang="pt-PT" dirty="0"/>
            <a:t>evolução bioengenharia</a:t>
          </a:r>
          <a:endParaRPr lang="en-GB" dirty="0"/>
        </a:p>
      </dgm:t>
    </dgm:pt>
    <dgm:pt modelId="{29FF02B6-1E9E-4D21-BE00-A970AF6DDB23}" type="parTrans" cxnId="{27C84D77-6207-496F-9221-CBA1FAF6411F}">
      <dgm:prSet/>
      <dgm:spPr/>
      <dgm:t>
        <a:bodyPr/>
        <a:lstStyle/>
        <a:p>
          <a:endParaRPr lang="en-GB"/>
        </a:p>
      </dgm:t>
    </dgm:pt>
    <dgm:pt modelId="{96E3F052-5322-4565-A61E-99699E64A38F}" type="sibTrans" cxnId="{27C84D77-6207-496F-9221-CBA1FAF6411F}">
      <dgm:prSet/>
      <dgm:spPr/>
      <dgm:t>
        <a:bodyPr/>
        <a:lstStyle/>
        <a:p>
          <a:endParaRPr lang="en-GB"/>
        </a:p>
      </dgm:t>
    </dgm:pt>
    <dgm:pt modelId="{772BC2BE-2DF5-4D2A-9916-7F549D608E04}">
      <dgm:prSet phldrT="[Texto]"/>
      <dgm:spPr/>
      <dgm:t>
        <a:bodyPr/>
        <a:lstStyle/>
        <a:p>
          <a:r>
            <a:rPr lang="pt-PT" dirty="0"/>
            <a:t>catástrofe climática recursos</a:t>
          </a:r>
          <a:endParaRPr lang="en-GB" dirty="0"/>
        </a:p>
      </dgm:t>
    </dgm:pt>
    <dgm:pt modelId="{3B0E81A8-1B8A-435C-8731-AB86A056E51A}" type="parTrans" cxnId="{005678E2-E2A3-4781-B9F1-3452150C90AA}">
      <dgm:prSet/>
      <dgm:spPr/>
      <dgm:t>
        <a:bodyPr/>
        <a:lstStyle/>
        <a:p>
          <a:endParaRPr lang="en-GB"/>
        </a:p>
      </dgm:t>
    </dgm:pt>
    <dgm:pt modelId="{6B027D16-7049-420E-8C3E-8CF2F3C2269B}" type="sibTrans" cxnId="{005678E2-E2A3-4781-B9F1-3452150C90AA}">
      <dgm:prSet/>
      <dgm:spPr/>
      <dgm:t>
        <a:bodyPr/>
        <a:lstStyle/>
        <a:p>
          <a:endParaRPr lang="en-GB"/>
        </a:p>
      </dgm:t>
    </dgm:pt>
    <dgm:pt modelId="{F294E0E8-C42D-4112-B337-CBBBEABE93CD}">
      <dgm:prSet phldrT="[Texto]"/>
      <dgm:spPr/>
      <dgm:t>
        <a:bodyPr/>
        <a:lstStyle/>
        <a:p>
          <a:r>
            <a:rPr lang="pt-PT" dirty="0"/>
            <a:t>vazio narrativas</a:t>
          </a:r>
          <a:endParaRPr lang="en-GB" dirty="0"/>
        </a:p>
      </dgm:t>
    </dgm:pt>
    <dgm:pt modelId="{AD0C332F-F0E1-4391-B899-B2E8959F431A}" type="parTrans" cxnId="{359C9C60-5F9F-4120-858B-5131FD2176D1}">
      <dgm:prSet/>
      <dgm:spPr/>
      <dgm:t>
        <a:bodyPr/>
        <a:lstStyle/>
        <a:p>
          <a:endParaRPr lang="en-GB"/>
        </a:p>
      </dgm:t>
    </dgm:pt>
    <dgm:pt modelId="{855FC99A-8A71-4AF1-8A3F-CE675F526603}" type="sibTrans" cxnId="{359C9C60-5F9F-4120-858B-5131FD2176D1}">
      <dgm:prSet/>
      <dgm:spPr/>
      <dgm:t>
        <a:bodyPr/>
        <a:lstStyle/>
        <a:p>
          <a:endParaRPr lang="en-GB"/>
        </a:p>
      </dgm:t>
    </dgm:pt>
    <dgm:pt modelId="{150B6185-73EC-4C03-9F61-497DA17F1D44}" type="pres">
      <dgm:prSet presAssocID="{C262BDAC-AB8B-430C-B127-337403F90EF4}" presName="composite" presStyleCnt="0">
        <dgm:presLayoutVars>
          <dgm:chMax val="1"/>
          <dgm:dir/>
          <dgm:resizeHandles val="exact"/>
        </dgm:presLayoutVars>
      </dgm:prSet>
      <dgm:spPr/>
    </dgm:pt>
    <dgm:pt modelId="{A78801C3-9E0C-409D-A8F7-C5B4AFB0CBE6}" type="pres">
      <dgm:prSet presAssocID="{C262BDAC-AB8B-430C-B127-337403F90EF4}" presName="radial" presStyleCnt="0">
        <dgm:presLayoutVars>
          <dgm:animLvl val="ctr"/>
        </dgm:presLayoutVars>
      </dgm:prSet>
      <dgm:spPr/>
    </dgm:pt>
    <dgm:pt modelId="{948522DE-A048-4622-B816-4B0D01AEA17D}" type="pres">
      <dgm:prSet presAssocID="{3E38899B-3284-48E8-9CCD-D7D0C0E7E316}" presName="centerShape" presStyleLbl="vennNode1" presStyleIdx="0" presStyleCnt="5"/>
      <dgm:spPr/>
    </dgm:pt>
    <dgm:pt modelId="{5F825FF7-5869-44DF-8F1C-7C0C2AE27729}" type="pres">
      <dgm:prSet presAssocID="{0C3E8F21-7D5C-4009-8278-09C1BE3230DF}" presName="node" presStyleLbl="vennNode1" presStyleIdx="1" presStyleCnt="5">
        <dgm:presLayoutVars>
          <dgm:bulletEnabled val="1"/>
        </dgm:presLayoutVars>
      </dgm:prSet>
      <dgm:spPr/>
    </dgm:pt>
    <dgm:pt modelId="{4A873C2F-2ECB-4310-BE1B-5DE84686F9BB}" type="pres">
      <dgm:prSet presAssocID="{22CECB6D-5BE5-4F1B-957E-12FF5698DA38}" presName="node" presStyleLbl="vennNode1" presStyleIdx="2" presStyleCnt="5">
        <dgm:presLayoutVars>
          <dgm:bulletEnabled val="1"/>
        </dgm:presLayoutVars>
      </dgm:prSet>
      <dgm:spPr/>
    </dgm:pt>
    <dgm:pt modelId="{47C6D1F8-A45D-45F9-BEC7-6A694D1B81A3}" type="pres">
      <dgm:prSet presAssocID="{772BC2BE-2DF5-4D2A-9916-7F549D608E04}" presName="node" presStyleLbl="vennNode1" presStyleIdx="3" presStyleCnt="5">
        <dgm:presLayoutVars>
          <dgm:bulletEnabled val="1"/>
        </dgm:presLayoutVars>
      </dgm:prSet>
      <dgm:spPr/>
    </dgm:pt>
    <dgm:pt modelId="{D9AB367F-2227-4454-8B24-C71EB14E93EF}" type="pres">
      <dgm:prSet presAssocID="{F294E0E8-C42D-4112-B337-CBBBEABE93CD}" presName="node" presStyleLbl="vennNode1" presStyleIdx="4" presStyleCnt="5">
        <dgm:presLayoutVars>
          <dgm:bulletEnabled val="1"/>
        </dgm:presLayoutVars>
      </dgm:prSet>
      <dgm:spPr/>
    </dgm:pt>
  </dgm:ptLst>
  <dgm:cxnLst>
    <dgm:cxn modelId="{4C69CD11-A788-4536-8E74-96E5E82AADBC}" type="presOf" srcId="{772BC2BE-2DF5-4D2A-9916-7F549D608E04}" destId="{47C6D1F8-A45D-45F9-BEC7-6A694D1B81A3}" srcOrd="0" destOrd="0" presId="urn:microsoft.com/office/officeart/2005/8/layout/radial3"/>
    <dgm:cxn modelId="{78BF531E-5A60-4FC0-AF15-0CA0AF189B94}" type="presOf" srcId="{C262BDAC-AB8B-430C-B127-337403F90EF4}" destId="{150B6185-73EC-4C03-9F61-497DA17F1D44}" srcOrd="0" destOrd="0" presId="urn:microsoft.com/office/officeart/2005/8/layout/radial3"/>
    <dgm:cxn modelId="{3CB4B42A-1DBD-4959-B9D6-7C4E2919C521}" srcId="{3E38899B-3284-48E8-9CCD-D7D0C0E7E316}" destId="{0C3E8F21-7D5C-4009-8278-09C1BE3230DF}" srcOrd="0" destOrd="0" parTransId="{BF396854-C745-49B7-A832-A99C6BCD0F7C}" sibTransId="{C4F36ED3-32FE-48BE-92B6-192CFEE9B684}"/>
    <dgm:cxn modelId="{E9454232-CD41-4942-AA14-8AB643FF8758}" type="presOf" srcId="{F294E0E8-C42D-4112-B337-CBBBEABE93CD}" destId="{D9AB367F-2227-4454-8B24-C71EB14E93EF}" srcOrd="0" destOrd="0" presId="urn:microsoft.com/office/officeart/2005/8/layout/radial3"/>
    <dgm:cxn modelId="{960AC338-3CFE-4958-8F53-B63B26ECC62E}" type="presOf" srcId="{3E38899B-3284-48E8-9CCD-D7D0C0E7E316}" destId="{948522DE-A048-4622-B816-4B0D01AEA17D}" srcOrd="0" destOrd="0" presId="urn:microsoft.com/office/officeart/2005/8/layout/radial3"/>
    <dgm:cxn modelId="{A77BD73A-CBA3-4520-829E-B15584F86AF2}" srcId="{C262BDAC-AB8B-430C-B127-337403F90EF4}" destId="{3E38899B-3284-48E8-9CCD-D7D0C0E7E316}" srcOrd="0" destOrd="0" parTransId="{22D71396-76C3-4E16-BE74-0FD5CFE57AB5}" sibTransId="{74A68432-CF2F-44E8-A22B-6161CCF42B98}"/>
    <dgm:cxn modelId="{359C9C60-5F9F-4120-858B-5131FD2176D1}" srcId="{3E38899B-3284-48E8-9CCD-D7D0C0E7E316}" destId="{F294E0E8-C42D-4112-B337-CBBBEABE93CD}" srcOrd="3" destOrd="0" parTransId="{AD0C332F-F0E1-4391-B899-B2E8959F431A}" sibTransId="{855FC99A-8A71-4AF1-8A3F-CE675F526603}"/>
    <dgm:cxn modelId="{27C84D77-6207-496F-9221-CBA1FAF6411F}" srcId="{3E38899B-3284-48E8-9CCD-D7D0C0E7E316}" destId="{22CECB6D-5BE5-4F1B-957E-12FF5698DA38}" srcOrd="1" destOrd="0" parTransId="{29FF02B6-1E9E-4D21-BE00-A970AF6DDB23}" sibTransId="{96E3F052-5322-4565-A61E-99699E64A38F}"/>
    <dgm:cxn modelId="{8699E379-5A62-4F73-A55E-42F4418B5A5F}" type="presOf" srcId="{22CECB6D-5BE5-4F1B-957E-12FF5698DA38}" destId="{4A873C2F-2ECB-4310-BE1B-5DE84686F9BB}" srcOrd="0" destOrd="0" presId="urn:microsoft.com/office/officeart/2005/8/layout/radial3"/>
    <dgm:cxn modelId="{247D927D-1249-4002-A83F-AD8242CB4C07}" type="presOf" srcId="{0C3E8F21-7D5C-4009-8278-09C1BE3230DF}" destId="{5F825FF7-5869-44DF-8F1C-7C0C2AE27729}" srcOrd="0" destOrd="0" presId="urn:microsoft.com/office/officeart/2005/8/layout/radial3"/>
    <dgm:cxn modelId="{005678E2-E2A3-4781-B9F1-3452150C90AA}" srcId="{3E38899B-3284-48E8-9CCD-D7D0C0E7E316}" destId="{772BC2BE-2DF5-4D2A-9916-7F549D608E04}" srcOrd="2" destOrd="0" parTransId="{3B0E81A8-1B8A-435C-8731-AB86A056E51A}" sibTransId="{6B027D16-7049-420E-8C3E-8CF2F3C2269B}"/>
    <dgm:cxn modelId="{E367D5AA-92E6-4E30-AA82-E214123D6B75}" type="presParOf" srcId="{150B6185-73EC-4C03-9F61-497DA17F1D44}" destId="{A78801C3-9E0C-409D-A8F7-C5B4AFB0CBE6}" srcOrd="0" destOrd="0" presId="urn:microsoft.com/office/officeart/2005/8/layout/radial3"/>
    <dgm:cxn modelId="{51DA5B67-2653-4378-8007-7E91B6045FA2}" type="presParOf" srcId="{A78801C3-9E0C-409D-A8F7-C5B4AFB0CBE6}" destId="{948522DE-A048-4622-B816-4B0D01AEA17D}" srcOrd="0" destOrd="0" presId="urn:microsoft.com/office/officeart/2005/8/layout/radial3"/>
    <dgm:cxn modelId="{1494E6C4-A374-45E3-9D35-6379701FA28A}" type="presParOf" srcId="{A78801C3-9E0C-409D-A8F7-C5B4AFB0CBE6}" destId="{5F825FF7-5869-44DF-8F1C-7C0C2AE27729}" srcOrd="1" destOrd="0" presId="urn:microsoft.com/office/officeart/2005/8/layout/radial3"/>
    <dgm:cxn modelId="{20C6AD52-9C72-4F7A-B25D-02895D4EAA43}" type="presParOf" srcId="{A78801C3-9E0C-409D-A8F7-C5B4AFB0CBE6}" destId="{4A873C2F-2ECB-4310-BE1B-5DE84686F9BB}" srcOrd="2" destOrd="0" presId="urn:microsoft.com/office/officeart/2005/8/layout/radial3"/>
    <dgm:cxn modelId="{553CA9E0-EE27-44AC-BEF5-1B28AFC1816F}" type="presParOf" srcId="{A78801C3-9E0C-409D-A8F7-C5B4AFB0CBE6}" destId="{47C6D1F8-A45D-45F9-BEC7-6A694D1B81A3}" srcOrd="3" destOrd="0" presId="urn:microsoft.com/office/officeart/2005/8/layout/radial3"/>
    <dgm:cxn modelId="{25FA9159-A856-4480-9FBD-4241DCBD4ECA}" type="presParOf" srcId="{A78801C3-9E0C-409D-A8F7-C5B4AFB0CBE6}" destId="{D9AB367F-2227-4454-8B24-C71EB14E93E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61D60-25B6-43AF-8B53-E6BE15BC79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PT"/>
        </a:p>
      </dgm:t>
    </dgm:pt>
    <dgm:pt modelId="{F8784F8B-CA0E-439E-8458-7AC06E4C3DD3}">
      <dgm:prSet phldrT="[Texto]" custT="1"/>
      <dgm:spPr/>
      <dgm:t>
        <a:bodyPr/>
        <a:lstStyle/>
        <a:p>
          <a:r>
            <a:rPr lang="en-GB" sz="1800" dirty="0" err="1">
              <a:solidFill>
                <a:srgbClr val="FFC000"/>
              </a:solidFill>
            </a:rPr>
            <a:t>seres</a:t>
          </a:r>
          <a:r>
            <a:rPr lang="en-GB" sz="1800" dirty="0">
              <a:solidFill>
                <a:srgbClr val="FFC000"/>
              </a:solidFill>
            </a:rPr>
            <a:t> de </a:t>
          </a:r>
          <a:r>
            <a:rPr lang="en-GB" sz="1800" dirty="0" err="1">
              <a:solidFill>
                <a:srgbClr val="FFC000"/>
              </a:solidFill>
            </a:rPr>
            <a:t>desafios&amp;projetos</a:t>
          </a:r>
          <a:r>
            <a:rPr lang="en-GB" sz="1800" dirty="0">
              <a:solidFill>
                <a:srgbClr val="FFC000"/>
              </a:solidFill>
            </a:rPr>
            <a:t> </a:t>
          </a:r>
        </a:p>
        <a:p>
          <a:r>
            <a:rPr lang="en-GB" sz="1800" dirty="0" err="1"/>
            <a:t>nos</a:t>
          </a:r>
          <a:r>
            <a:rPr lang="en-GB" sz="1800" dirty="0"/>
            <a:t> </a:t>
          </a:r>
          <a:r>
            <a:rPr lang="en-GB" sz="1800" dirty="0" err="1"/>
            <a:t>projetamos</a:t>
          </a:r>
          <a:endParaRPr lang="pt-PT" sz="1200" dirty="0"/>
        </a:p>
      </dgm:t>
    </dgm:pt>
    <dgm:pt modelId="{DE63DD3B-A8E3-4108-AA47-5C0203BD4FD2}" type="parTrans" cxnId="{338F1D1F-0212-4D77-9645-6118021670A9}">
      <dgm:prSet/>
      <dgm:spPr/>
      <dgm:t>
        <a:bodyPr/>
        <a:lstStyle/>
        <a:p>
          <a:endParaRPr lang="pt-PT"/>
        </a:p>
      </dgm:t>
    </dgm:pt>
    <dgm:pt modelId="{8EB2543E-7F4E-4B87-B6AA-A0A2D871E3EC}" type="sibTrans" cxnId="{338F1D1F-0212-4D77-9645-6118021670A9}">
      <dgm:prSet/>
      <dgm:spPr/>
      <dgm:t>
        <a:bodyPr/>
        <a:lstStyle/>
        <a:p>
          <a:endParaRPr lang="pt-PT"/>
        </a:p>
      </dgm:t>
    </dgm:pt>
    <dgm:pt modelId="{9AFE0F1F-0C11-4F30-956D-39BDE4A242CB}">
      <dgm:prSet phldrT="[Texto]" custT="1"/>
      <dgm:spPr/>
      <dgm:t>
        <a:bodyPr/>
        <a:lstStyle/>
        <a:p>
          <a:r>
            <a:rPr lang="en-GB" sz="1300" dirty="0" err="1">
              <a:solidFill>
                <a:srgbClr val="FFC000"/>
              </a:solidFill>
            </a:rPr>
            <a:t>transcender</a:t>
          </a:r>
          <a:r>
            <a:rPr lang="en-GB" sz="1300" dirty="0">
              <a:solidFill>
                <a:srgbClr val="FFC000"/>
              </a:solidFill>
            </a:rPr>
            <a:t>-se</a:t>
          </a:r>
        </a:p>
        <a:p>
          <a:r>
            <a:rPr lang="en-GB" sz="1300" dirty="0" err="1">
              <a:solidFill>
                <a:srgbClr val="FFC000"/>
              </a:solidFill>
            </a:rPr>
            <a:t>iniciativa</a:t>
          </a:r>
          <a:r>
            <a:rPr lang="en-GB" sz="1300" dirty="0">
              <a:solidFill>
                <a:srgbClr val="FFC000"/>
              </a:solidFill>
            </a:rPr>
            <a:t> &amp; </a:t>
          </a:r>
          <a:r>
            <a:rPr lang="en-GB" sz="1300" dirty="0" err="1">
              <a:solidFill>
                <a:srgbClr val="FFC000"/>
              </a:solidFill>
            </a:rPr>
            <a:t>criatividade</a:t>
          </a:r>
          <a:endParaRPr lang="en-GB" sz="1300" dirty="0">
            <a:solidFill>
              <a:srgbClr val="FFC000"/>
            </a:solidFill>
          </a:endParaRPr>
        </a:p>
      </dgm:t>
    </dgm:pt>
    <dgm:pt modelId="{0B919AFD-170F-4BA7-BC58-A11ADA2601FC}" type="parTrans" cxnId="{0B7ABF6F-A6B2-4098-916B-E361D969F4EC}">
      <dgm:prSet/>
      <dgm:spPr/>
      <dgm:t>
        <a:bodyPr/>
        <a:lstStyle/>
        <a:p>
          <a:endParaRPr lang="pt-PT"/>
        </a:p>
      </dgm:t>
    </dgm:pt>
    <dgm:pt modelId="{A31D3D61-1FF4-410D-9F42-F168475A38A6}" type="sibTrans" cxnId="{0B7ABF6F-A6B2-4098-916B-E361D969F4EC}">
      <dgm:prSet/>
      <dgm:spPr/>
      <dgm:t>
        <a:bodyPr/>
        <a:lstStyle/>
        <a:p>
          <a:endParaRPr lang="pt-PT"/>
        </a:p>
      </dgm:t>
    </dgm:pt>
    <dgm:pt modelId="{3CCBF470-8010-4C8A-B4D6-0EEB175CB2DC}">
      <dgm:prSet phldrT="[Texto]" custT="1"/>
      <dgm:spPr/>
      <dgm:t>
        <a:bodyPr/>
        <a:lstStyle/>
        <a:p>
          <a:r>
            <a:rPr lang="en-GB" sz="1200" dirty="0" err="1">
              <a:solidFill>
                <a:srgbClr val="FFC000"/>
              </a:solidFill>
            </a:rPr>
            <a:t>Ideologia</a:t>
          </a:r>
          <a:r>
            <a:rPr lang="en-GB" sz="1200" dirty="0">
              <a:solidFill>
                <a:srgbClr val="FFC000"/>
              </a:solidFill>
            </a:rPr>
            <a:t> </a:t>
          </a:r>
          <a:r>
            <a:rPr lang="en-GB" sz="1200" dirty="0" err="1">
              <a:solidFill>
                <a:srgbClr val="FFC000"/>
              </a:solidFill>
            </a:rPr>
            <a:t>inculpaçãp</a:t>
          </a:r>
          <a:r>
            <a:rPr lang="en-GB" sz="1200" dirty="0">
              <a:solidFill>
                <a:srgbClr val="FFC000"/>
              </a:solidFill>
            </a:rPr>
            <a:t> </a:t>
          </a:r>
          <a:r>
            <a:rPr lang="en-GB" sz="1200" dirty="0"/>
            <a:t>&gt; </a:t>
          </a:r>
          <a:r>
            <a:rPr lang="en-GB" sz="1200" dirty="0" err="1"/>
            <a:t>desempregados</a:t>
          </a:r>
          <a:endParaRPr lang="en-GB" sz="1200" dirty="0"/>
        </a:p>
        <a:p>
          <a:r>
            <a:rPr lang="en-GB" sz="1200" dirty="0" err="1"/>
            <a:t>resposabilidade</a:t>
          </a:r>
          <a:r>
            <a:rPr lang="en-GB" sz="1200" dirty="0"/>
            <a:t> </a:t>
          </a:r>
          <a:r>
            <a:rPr lang="en-GB" sz="1200" dirty="0" err="1"/>
            <a:t>criar</a:t>
          </a:r>
          <a:r>
            <a:rPr lang="en-GB" sz="1200" dirty="0"/>
            <a:t> </a:t>
          </a:r>
          <a:r>
            <a:rPr lang="en-GB" sz="1200" dirty="0" err="1"/>
            <a:t>próprio</a:t>
          </a:r>
          <a:r>
            <a:rPr lang="en-GB" sz="1200" dirty="0"/>
            <a:t> </a:t>
          </a:r>
          <a:r>
            <a:rPr lang="en-GB" sz="1200" dirty="0" err="1"/>
            <a:t>emprego</a:t>
          </a:r>
          <a:endParaRPr lang="pt-PT" sz="1200" dirty="0"/>
        </a:p>
      </dgm:t>
    </dgm:pt>
    <dgm:pt modelId="{AD1C29EE-A291-45E6-B403-D3A86242A43C}" type="parTrans" cxnId="{7EF76F24-39C1-4BC5-A56D-D396B559B422}">
      <dgm:prSet/>
      <dgm:spPr/>
      <dgm:t>
        <a:bodyPr/>
        <a:lstStyle/>
        <a:p>
          <a:endParaRPr lang="pt-PT"/>
        </a:p>
      </dgm:t>
    </dgm:pt>
    <dgm:pt modelId="{15B9FFA2-4F4C-40D3-8BDF-AF8D4E255948}" type="sibTrans" cxnId="{7EF76F24-39C1-4BC5-A56D-D396B559B422}">
      <dgm:prSet/>
      <dgm:spPr/>
      <dgm:t>
        <a:bodyPr/>
        <a:lstStyle/>
        <a:p>
          <a:endParaRPr lang="pt-PT"/>
        </a:p>
      </dgm:t>
    </dgm:pt>
    <dgm:pt modelId="{8F046316-A81B-4FB6-BFA2-6A84E4377E1A}">
      <dgm:prSet phldrT="[Texto]" custT="1"/>
      <dgm:spPr/>
      <dgm:t>
        <a:bodyPr/>
        <a:lstStyle/>
        <a:p>
          <a:r>
            <a:rPr lang="en-GB" sz="1200" dirty="0" err="1"/>
            <a:t>imaginário</a:t>
          </a:r>
          <a:r>
            <a:rPr lang="en-GB" sz="1200" dirty="0"/>
            <a:t> </a:t>
          </a:r>
          <a:r>
            <a:rPr lang="en-GB" sz="1200" dirty="0" err="1">
              <a:solidFill>
                <a:srgbClr val="FFC000"/>
              </a:solidFill>
            </a:rPr>
            <a:t>vontade</a:t>
          </a:r>
          <a:r>
            <a:rPr lang="en-GB" sz="1200" dirty="0"/>
            <a:t>: </a:t>
          </a:r>
          <a:r>
            <a:rPr lang="en-GB" sz="1200" dirty="0" err="1"/>
            <a:t>todos</a:t>
          </a:r>
          <a:r>
            <a:rPr lang="en-GB" sz="1200" dirty="0"/>
            <a:t> </a:t>
          </a:r>
          <a:r>
            <a:rPr lang="en-GB" sz="1200" dirty="0" err="1"/>
            <a:t>podem</a:t>
          </a:r>
          <a:r>
            <a:rPr lang="en-GB" sz="1200" dirty="0"/>
            <a:t>/</a:t>
          </a:r>
          <a:r>
            <a:rPr lang="en-GB" sz="1200" dirty="0" err="1"/>
            <a:t>devem</a:t>
          </a:r>
          <a:r>
            <a:rPr lang="en-GB" sz="1200" dirty="0"/>
            <a:t> </a:t>
          </a:r>
          <a:r>
            <a:rPr lang="en-GB" sz="1200" dirty="0" err="1"/>
            <a:t>triunfar</a:t>
          </a:r>
          <a:endParaRPr lang="en-GB" sz="1200" dirty="0"/>
        </a:p>
        <a:p>
          <a:r>
            <a:rPr lang="en-GB" sz="1200" dirty="0" err="1"/>
            <a:t>luta</a:t>
          </a:r>
          <a:r>
            <a:rPr lang="en-GB" sz="1200" dirty="0"/>
            <a:t> </a:t>
          </a:r>
          <a:r>
            <a:rPr lang="en-GB" sz="1200" dirty="0" err="1"/>
            <a:t>lugar</a:t>
          </a:r>
          <a:r>
            <a:rPr lang="en-GB" sz="1200" dirty="0"/>
            <a:t> sol</a:t>
          </a:r>
          <a:endParaRPr lang="pt-PT" sz="1200" dirty="0">
            <a:solidFill>
              <a:srgbClr val="FFC000"/>
            </a:solidFill>
          </a:endParaRPr>
        </a:p>
      </dgm:t>
    </dgm:pt>
    <dgm:pt modelId="{0AFB1A84-0CBE-48A7-8E78-1EB9FBC08F81}" type="parTrans" cxnId="{90243CA4-BB88-4A3F-97AF-3145AADD5B99}">
      <dgm:prSet/>
      <dgm:spPr/>
      <dgm:t>
        <a:bodyPr/>
        <a:lstStyle/>
        <a:p>
          <a:endParaRPr lang="pt-PT"/>
        </a:p>
      </dgm:t>
    </dgm:pt>
    <dgm:pt modelId="{05757D2A-FDCA-4598-8645-A09FBE7F4464}" type="sibTrans" cxnId="{90243CA4-BB88-4A3F-97AF-3145AADD5B99}">
      <dgm:prSet/>
      <dgm:spPr/>
      <dgm:t>
        <a:bodyPr/>
        <a:lstStyle/>
        <a:p>
          <a:endParaRPr lang="pt-PT"/>
        </a:p>
      </dgm:t>
    </dgm:pt>
    <dgm:pt modelId="{0B6D11CB-90C7-497C-A002-E3421BA3C773}">
      <dgm:prSet phldrT="[Texto]" custT="1"/>
      <dgm:spPr/>
      <dgm:t>
        <a:bodyPr/>
        <a:lstStyle/>
        <a:p>
          <a:r>
            <a:rPr lang="en-GB" sz="1200" dirty="0" err="1">
              <a:solidFill>
                <a:srgbClr val="FFC000"/>
              </a:solidFill>
            </a:rPr>
            <a:t>sociedades</a:t>
          </a:r>
          <a:r>
            <a:rPr lang="en-GB" sz="1200" dirty="0">
              <a:solidFill>
                <a:srgbClr val="FFC000"/>
              </a:solidFill>
            </a:rPr>
            <a:t> </a:t>
          </a:r>
          <a:r>
            <a:rPr lang="en-GB" sz="1200" dirty="0" err="1">
              <a:solidFill>
                <a:srgbClr val="FFC000"/>
              </a:solidFill>
            </a:rPr>
            <a:t>competitivas</a:t>
          </a:r>
          <a:r>
            <a:rPr lang="en-GB" sz="1200" dirty="0">
              <a:solidFill>
                <a:srgbClr val="FFC000"/>
              </a:solidFill>
            </a:rPr>
            <a:t> </a:t>
          </a:r>
          <a:r>
            <a:rPr lang="en-GB" sz="1200" dirty="0" err="1">
              <a:solidFill>
                <a:srgbClr val="FFC000"/>
              </a:solidFill>
            </a:rPr>
            <a:t>inovadoras</a:t>
          </a:r>
          <a:r>
            <a:rPr lang="en-GB" sz="1200" dirty="0">
              <a:solidFill>
                <a:srgbClr val="FFC000"/>
              </a:solidFill>
            </a:rPr>
            <a:t> </a:t>
          </a:r>
          <a:r>
            <a:rPr lang="en-GB" sz="1200" dirty="0" err="1">
              <a:solidFill>
                <a:srgbClr val="FFC000"/>
              </a:solidFill>
            </a:rPr>
            <a:t>sustentáveis</a:t>
          </a:r>
          <a:r>
            <a:rPr lang="en-GB" sz="1200" dirty="0">
              <a:solidFill>
                <a:srgbClr val="FFC000"/>
              </a:solidFill>
            </a:rPr>
            <a:t> </a:t>
          </a:r>
          <a:r>
            <a:rPr lang="en-GB" sz="1200" dirty="0" err="1">
              <a:solidFill>
                <a:srgbClr val="FFC000"/>
              </a:solidFill>
            </a:rPr>
            <a:t>inclisivas</a:t>
          </a:r>
          <a:r>
            <a:rPr lang="en-GB" sz="1200" dirty="0">
              <a:solidFill>
                <a:srgbClr val="FFC000"/>
              </a:solidFill>
            </a:rPr>
            <a:t> e </a:t>
          </a:r>
          <a:r>
            <a:rPr lang="en-GB" sz="1200" dirty="0" err="1">
              <a:solidFill>
                <a:srgbClr val="FFC000"/>
              </a:solidFill>
            </a:rPr>
            <a:t>justas</a:t>
          </a:r>
          <a:endParaRPr lang="pt-PT" sz="1200" dirty="0">
            <a:solidFill>
              <a:srgbClr val="FFC000"/>
            </a:solidFill>
          </a:endParaRPr>
        </a:p>
      </dgm:t>
    </dgm:pt>
    <dgm:pt modelId="{3EF4DB7E-B7D1-4E00-AFD6-32D6A5D19ED2}" type="parTrans" cxnId="{4C99C8A9-13B6-4D81-A411-3FB00B4557D6}">
      <dgm:prSet/>
      <dgm:spPr/>
      <dgm:t>
        <a:bodyPr/>
        <a:lstStyle/>
        <a:p>
          <a:endParaRPr lang="pt-PT"/>
        </a:p>
      </dgm:t>
    </dgm:pt>
    <dgm:pt modelId="{162981F5-F8E7-4A1B-A154-9E582F8E2916}" type="sibTrans" cxnId="{4C99C8A9-13B6-4D81-A411-3FB00B4557D6}">
      <dgm:prSet/>
      <dgm:spPr/>
      <dgm:t>
        <a:bodyPr/>
        <a:lstStyle/>
        <a:p>
          <a:endParaRPr lang="pt-PT"/>
        </a:p>
      </dgm:t>
    </dgm:pt>
    <dgm:pt modelId="{C2EDA09A-4F87-49F3-A220-91C4E9832E87}">
      <dgm:prSet phldrT="[Texto]" custT="1"/>
      <dgm:spPr/>
      <dgm:t>
        <a:bodyPr/>
        <a:lstStyle/>
        <a:p>
          <a:r>
            <a:rPr lang="en-GB" sz="1200" dirty="0" err="1"/>
            <a:t>recursos</a:t>
          </a:r>
          <a:r>
            <a:rPr lang="en-GB" sz="1200" dirty="0"/>
            <a:t> </a:t>
          </a:r>
          <a:r>
            <a:rPr lang="en-GB" sz="1200" dirty="0" err="1"/>
            <a:t>infinitos</a:t>
          </a:r>
          <a:r>
            <a:rPr lang="en-GB" sz="1200" dirty="0"/>
            <a:t>???</a:t>
          </a:r>
        </a:p>
        <a:p>
          <a:r>
            <a:rPr lang="en-GB" sz="1200" dirty="0" err="1"/>
            <a:t>problemas</a:t>
          </a:r>
          <a:r>
            <a:rPr lang="en-GB" sz="1200" dirty="0"/>
            <a:t> </a:t>
          </a:r>
          <a:r>
            <a:rPr lang="en-GB" sz="1200" dirty="0" err="1"/>
            <a:t>ambientais</a:t>
          </a:r>
          <a:r>
            <a:rPr lang="en-GB" sz="1200" dirty="0"/>
            <a:t> &gt; </a:t>
          </a:r>
          <a:r>
            <a:rPr lang="en-GB" sz="1200" dirty="0" err="1">
              <a:solidFill>
                <a:srgbClr val="FFC000"/>
              </a:solidFill>
            </a:rPr>
            <a:t>equidade</a:t>
          </a:r>
          <a:r>
            <a:rPr lang="en-GB" sz="1200" dirty="0">
              <a:solidFill>
                <a:srgbClr val="FFC000"/>
              </a:solidFill>
            </a:rPr>
            <a:t> de </a:t>
          </a:r>
          <a:r>
            <a:rPr lang="en-GB" sz="1200" dirty="0" err="1">
              <a:solidFill>
                <a:srgbClr val="FFC000"/>
              </a:solidFill>
            </a:rPr>
            <a:t>crescimento</a:t>
          </a:r>
          <a:endParaRPr lang="en-GB" sz="1200" dirty="0">
            <a:solidFill>
              <a:srgbClr val="FFC000"/>
            </a:solidFill>
          </a:endParaRPr>
        </a:p>
      </dgm:t>
    </dgm:pt>
    <dgm:pt modelId="{B7973B3B-5DB8-45D9-830C-6C7331BE4058}" type="parTrans" cxnId="{621BFF2C-0DB7-4FB1-B7D3-CC42857EF2B9}">
      <dgm:prSet/>
      <dgm:spPr/>
      <dgm:t>
        <a:bodyPr/>
        <a:lstStyle/>
        <a:p>
          <a:endParaRPr lang="pt-PT"/>
        </a:p>
      </dgm:t>
    </dgm:pt>
    <dgm:pt modelId="{E2DAFD3F-28BC-4B62-BC94-EE2E0BEFFF6F}" type="sibTrans" cxnId="{621BFF2C-0DB7-4FB1-B7D3-CC42857EF2B9}">
      <dgm:prSet/>
      <dgm:spPr/>
      <dgm:t>
        <a:bodyPr/>
        <a:lstStyle/>
        <a:p>
          <a:endParaRPr lang="pt-PT"/>
        </a:p>
      </dgm:t>
    </dgm:pt>
    <dgm:pt modelId="{A2D885AA-383A-4FFC-BC8B-4152DAABFAD9}">
      <dgm:prSet phldrT="[Texto]" custT="1"/>
      <dgm:spPr/>
      <dgm:t>
        <a:bodyPr/>
        <a:lstStyle/>
        <a:p>
          <a:r>
            <a:rPr lang="pt-PT" sz="1200" b="0" i="0" dirty="0"/>
            <a:t>empreendedorismo </a:t>
          </a:r>
          <a:r>
            <a:rPr lang="pt-PT" sz="1200" b="0" i="0" dirty="0">
              <a:solidFill>
                <a:srgbClr val="FFC000"/>
              </a:solidFill>
            </a:rPr>
            <a:t>equilibrado</a:t>
          </a:r>
          <a:r>
            <a:rPr lang="pt-PT" sz="1200" b="0" i="0" dirty="0"/>
            <a:t>  respeito diferença e diversidade &gt; sustentabilidade</a:t>
          </a:r>
          <a:endParaRPr lang="pt-PT" sz="1200" dirty="0"/>
        </a:p>
      </dgm:t>
    </dgm:pt>
    <dgm:pt modelId="{C0261F6C-1E65-43D0-B5E1-EFDBEE0B2B0E}" type="parTrans" cxnId="{D475480B-CDF6-45A5-8359-F4E59AD64D85}">
      <dgm:prSet/>
      <dgm:spPr/>
      <dgm:t>
        <a:bodyPr/>
        <a:lstStyle/>
        <a:p>
          <a:endParaRPr lang="pt-PT"/>
        </a:p>
      </dgm:t>
    </dgm:pt>
    <dgm:pt modelId="{D22FE1EC-46A4-4878-A607-EE6C81BFF166}" type="sibTrans" cxnId="{D475480B-CDF6-45A5-8359-F4E59AD64D85}">
      <dgm:prSet/>
      <dgm:spPr/>
      <dgm:t>
        <a:bodyPr/>
        <a:lstStyle/>
        <a:p>
          <a:endParaRPr lang="pt-PT"/>
        </a:p>
      </dgm:t>
    </dgm:pt>
    <dgm:pt modelId="{C7B13074-34F7-4259-9EAA-ECF18D81617D}">
      <dgm:prSet phldrT="[Texto]" custT="1"/>
      <dgm:spPr/>
      <dgm:t>
        <a:bodyPr/>
        <a:lstStyle/>
        <a:p>
          <a:r>
            <a:rPr lang="en-GB" sz="1300" dirty="0" err="1"/>
            <a:t>riscos</a:t>
          </a:r>
          <a:endParaRPr lang="en-GB" sz="1300" dirty="0"/>
        </a:p>
      </dgm:t>
    </dgm:pt>
    <dgm:pt modelId="{902B1306-3800-47E7-B7E0-D7F14F2EE322}" type="parTrans" cxnId="{8321309E-E32E-4B74-8266-4506A6146035}">
      <dgm:prSet/>
      <dgm:spPr/>
      <dgm:t>
        <a:bodyPr/>
        <a:lstStyle/>
        <a:p>
          <a:endParaRPr lang="pt-PT"/>
        </a:p>
      </dgm:t>
    </dgm:pt>
    <dgm:pt modelId="{9CE82F19-A020-4066-B4B1-33EA56916E60}" type="sibTrans" cxnId="{8321309E-E32E-4B74-8266-4506A6146035}">
      <dgm:prSet/>
      <dgm:spPr/>
      <dgm:t>
        <a:bodyPr/>
        <a:lstStyle/>
        <a:p>
          <a:endParaRPr lang="pt-PT"/>
        </a:p>
      </dgm:t>
    </dgm:pt>
    <dgm:pt modelId="{F197906F-E462-4B0F-A61D-CBDB1C0AA2A0}">
      <dgm:prSet phldrT="[Texto]" custT="1"/>
      <dgm:spPr/>
      <dgm:t>
        <a:bodyPr/>
        <a:lstStyle/>
        <a:p>
          <a:r>
            <a:rPr lang="en-GB" sz="1300" dirty="0"/>
            <a:t>Marco Polo (1254-1324) rota </a:t>
          </a:r>
          <a:r>
            <a:rPr lang="en-GB" sz="1300" dirty="0" err="1"/>
            <a:t>venda</a:t>
          </a:r>
          <a:r>
            <a:rPr lang="en-GB" sz="1300" dirty="0"/>
            <a:t> bens de </a:t>
          </a:r>
          <a:r>
            <a:rPr lang="en-GB" sz="1300" dirty="0" err="1"/>
            <a:t>capitalista</a:t>
          </a:r>
          <a:r>
            <a:rPr lang="en-GB" sz="1300" dirty="0"/>
            <a:t> &gt; </a:t>
          </a:r>
          <a:r>
            <a:rPr lang="en-GB" sz="1300" dirty="0" err="1"/>
            <a:t>correndo</a:t>
          </a:r>
          <a:r>
            <a:rPr lang="en-GB" sz="1300" dirty="0"/>
            <a:t> </a:t>
          </a:r>
          <a:r>
            <a:rPr lang="en-GB" sz="1300" dirty="0" err="1"/>
            <a:t>riscos</a:t>
          </a:r>
          <a:r>
            <a:rPr lang="en-GB" sz="1300" dirty="0"/>
            <a:t>: </a:t>
          </a:r>
        </a:p>
        <a:p>
          <a:r>
            <a:rPr lang="en-GB" sz="1300" dirty="0"/>
            <a:t>“o </a:t>
          </a:r>
          <a:r>
            <a:rPr lang="en-GB" sz="1300" dirty="0" err="1"/>
            <a:t>empreendedor</a:t>
          </a:r>
          <a:r>
            <a:rPr lang="en-GB" sz="1300" dirty="0"/>
            <a:t> </a:t>
          </a:r>
          <a:r>
            <a:rPr lang="en-GB" sz="1300" dirty="0" err="1"/>
            <a:t>aventureiro</a:t>
          </a:r>
          <a:r>
            <a:rPr lang="en-GB" sz="1300" dirty="0"/>
            <a:t>" (</a:t>
          </a:r>
          <a:r>
            <a:rPr lang="en-GB" sz="1300" dirty="0" err="1"/>
            <a:t>Dornelas</a:t>
          </a:r>
          <a:r>
            <a:rPr lang="en-GB" sz="1300" dirty="0"/>
            <a:t>, 2008, 14)</a:t>
          </a:r>
        </a:p>
      </dgm:t>
    </dgm:pt>
    <dgm:pt modelId="{94B5294A-005A-4F5B-9DFF-05C3905F2A23}" type="parTrans" cxnId="{7FAA17DB-21C6-4537-8B23-0F92AE5E6089}">
      <dgm:prSet/>
      <dgm:spPr/>
      <dgm:t>
        <a:bodyPr/>
        <a:lstStyle/>
        <a:p>
          <a:endParaRPr lang="pt-PT"/>
        </a:p>
      </dgm:t>
    </dgm:pt>
    <dgm:pt modelId="{2CBB1AA5-6191-49D4-B807-DEAF5A8E4100}" type="sibTrans" cxnId="{7FAA17DB-21C6-4537-8B23-0F92AE5E6089}">
      <dgm:prSet/>
      <dgm:spPr/>
      <dgm:t>
        <a:bodyPr/>
        <a:lstStyle/>
        <a:p>
          <a:endParaRPr lang="pt-PT"/>
        </a:p>
      </dgm:t>
    </dgm:pt>
    <dgm:pt modelId="{E0174107-4996-48C3-BD7E-D689E2DE63F7}">
      <dgm:prSet phldrT="[Texto]"/>
      <dgm:spPr/>
      <dgm:t>
        <a:bodyPr/>
        <a:lstStyle/>
        <a:p>
          <a:r>
            <a:rPr lang="en-GB" dirty="0"/>
            <a:t>Jean Baptiste Say (1767-1832), </a:t>
          </a:r>
        </a:p>
        <a:p>
          <a:r>
            <a:rPr lang="en-GB" dirty="0"/>
            <a:t>“</a:t>
          </a:r>
          <a:r>
            <a:rPr lang="en-GB" dirty="0" err="1"/>
            <a:t>empreendedor</a:t>
          </a:r>
          <a:r>
            <a:rPr lang="en-GB" dirty="0"/>
            <a:t>" &gt; </a:t>
          </a:r>
          <a:r>
            <a:rPr lang="en-GB" b="1" dirty="0"/>
            <a:t>"</a:t>
          </a:r>
          <a:r>
            <a:rPr lang="en-GB" b="1" dirty="0" err="1">
              <a:solidFill>
                <a:srgbClr val="FFC000"/>
              </a:solidFill>
            </a:rPr>
            <a:t>planificador</a:t>
          </a:r>
          <a:r>
            <a:rPr lang="en-GB" b="1" dirty="0"/>
            <a:t>" </a:t>
          </a:r>
          <a:r>
            <a:rPr lang="en-GB" dirty="0"/>
            <a:t>(Brewer, 1992)</a:t>
          </a:r>
          <a:endParaRPr lang="pt-PT" dirty="0"/>
        </a:p>
      </dgm:t>
    </dgm:pt>
    <dgm:pt modelId="{EA270C48-74EA-4EAF-B972-89B015DA39ED}" type="parTrans" cxnId="{730C9365-C8C5-46A4-AC7F-FA9531A5E772}">
      <dgm:prSet/>
      <dgm:spPr/>
      <dgm:t>
        <a:bodyPr/>
        <a:lstStyle/>
        <a:p>
          <a:endParaRPr lang="pt-PT"/>
        </a:p>
      </dgm:t>
    </dgm:pt>
    <dgm:pt modelId="{C8F001C1-0F70-4A8D-9F1D-4DD2C14CF18F}" type="sibTrans" cxnId="{730C9365-C8C5-46A4-AC7F-FA9531A5E772}">
      <dgm:prSet/>
      <dgm:spPr/>
      <dgm:t>
        <a:bodyPr/>
        <a:lstStyle/>
        <a:p>
          <a:endParaRPr lang="pt-PT"/>
        </a:p>
      </dgm:t>
    </dgm:pt>
    <dgm:pt modelId="{D3CD864B-0450-4119-804B-3E65D7655673}">
      <dgm:prSet phldrT="[Texto]" custT="1"/>
      <dgm:spPr/>
      <dgm:t>
        <a:bodyPr/>
        <a:lstStyle/>
        <a:p>
          <a:r>
            <a:rPr lang="en-GB" sz="1300" dirty="0" err="1"/>
            <a:t>abrir</a:t>
          </a:r>
          <a:r>
            <a:rPr lang="en-GB" sz="1300" dirty="0"/>
            <a:t> </a:t>
          </a:r>
          <a:r>
            <a:rPr lang="en-GB" sz="1300" dirty="0" err="1"/>
            <a:t>vias</a:t>
          </a:r>
          <a:r>
            <a:rPr lang="en-GB" sz="1300" dirty="0"/>
            <a:t> </a:t>
          </a:r>
          <a:r>
            <a:rPr lang="en-GB" sz="1300" dirty="0" err="1">
              <a:solidFill>
                <a:srgbClr val="FFC000"/>
              </a:solidFill>
            </a:rPr>
            <a:t>enriquecimento</a:t>
          </a:r>
          <a:r>
            <a:rPr lang="en-GB" sz="1300" dirty="0"/>
            <a:t> </a:t>
          </a:r>
          <a:r>
            <a:rPr lang="en-GB" sz="1300" dirty="0" err="1"/>
            <a:t>pessoal</a:t>
          </a:r>
          <a:r>
            <a:rPr lang="en-GB" sz="1300" dirty="0"/>
            <a:t>/</a:t>
          </a:r>
          <a:r>
            <a:rPr lang="en-GB" sz="1300" dirty="0" err="1"/>
            <a:t>sociedades</a:t>
          </a:r>
          <a:endParaRPr lang="en-GB" sz="1300" dirty="0"/>
        </a:p>
      </dgm:t>
    </dgm:pt>
    <dgm:pt modelId="{0B37BE13-FBDD-4A23-8D11-3F73A4860A14}" type="parTrans" cxnId="{017AC514-602D-4D02-A09F-EB0E1946C039}">
      <dgm:prSet/>
      <dgm:spPr/>
      <dgm:t>
        <a:bodyPr/>
        <a:lstStyle/>
        <a:p>
          <a:endParaRPr lang="pt-PT"/>
        </a:p>
      </dgm:t>
    </dgm:pt>
    <dgm:pt modelId="{FE4BE6D0-4470-4878-A23A-711E0E511D48}" type="sibTrans" cxnId="{017AC514-602D-4D02-A09F-EB0E1946C039}">
      <dgm:prSet/>
      <dgm:spPr/>
      <dgm:t>
        <a:bodyPr/>
        <a:lstStyle/>
        <a:p>
          <a:endParaRPr lang="pt-PT"/>
        </a:p>
      </dgm:t>
    </dgm:pt>
    <dgm:pt modelId="{3BBE7522-ECF8-4C87-BD19-D65418F16C27}">
      <dgm:prSet phldrT="[Texto]" custT="1"/>
      <dgm:spPr/>
      <dgm:t>
        <a:bodyPr/>
        <a:lstStyle/>
        <a:p>
          <a:r>
            <a:rPr lang="en-GB" sz="1300" dirty="0" err="1"/>
            <a:t>capitalismo</a:t>
          </a:r>
          <a:r>
            <a:rPr lang="en-GB" sz="1300" dirty="0"/>
            <a:t> neoliberal </a:t>
          </a:r>
          <a:r>
            <a:rPr lang="en-GB" sz="1300" dirty="0" err="1"/>
            <a:t>globalizado</a:t>
          </a:r>
          <a:r>
            <a:rPr lang="en-GB" sz="1300" dirty="0"/>
            <a:t> </a:t>
          </a:r>
        </a:p>
        <a:p>
          <a:r>
            <a:rPr lang="en-GB" sz="1300" b="1" dirty="0" err="1">
              <a:solidFill>
                <a:srgbClr val="FFC000"/>
              </a:solidFill>
            </a:rPr>
            <a:t>mercantilização</a:t>
          </a:r>
          <a:endParaRPr lang="en-GB" sz="1300" b="1" dirty="0">
            <a:solidFill>
              <a:srgbClr val="FFC000"/>
            </a:solidFill>
          </a:endParaRPr>
        </a:p>
        <a:p>
          <a:r>
            <a:rPr lang="en-GB" sz="1300" b="1" dirty="0" err="1">
              <a:solidFill>
                <a:srgbClr val="FFC000"/>
              </a:solidFill>
            </a:rPr>
            <a:t>panaceia</a:t>
          </a:r>
          <a:r>
            <a:rPr lang="en-GB" sz="1300" dirty="0"/>
            <a:t> </a:t>
          </a:r>
        </a:p>
      </dgm:t>
    </dgm:pt>
    <dgm:pt modelId="{0FEE32DA-7F2D-4FCE-BE05-11295762A985}" type="parTrans" cxnId="{23533D48-6D98-4C56-9EE7-BC4542C9844D}">
      <dgm:prSet/>
      <dgm:spPr/>
      <dgm:t>
        <a:bodyPr/>
        <a:lstStyle/>
        <a:p>
          <a:endParaRPr lang="pt-PT"/>
        </a:p>
      </dgm:t>
    </dgm:pt>
    <dgm:pt modelId="{E64801E6-C478-48D2-9593-2D918BED3A4C}" type="sibTrans" cxnId="{23533D48-6D98-4C56-9EE7-BC4542C9844D}">
      <dgm:prSet/>
      <dgm:spPr/>
      <dgm:t>
        <a:bodyPr/>
        <a:lstStyle/>
        <a:p>
          <a:endParaRPr lang="pt-PT"/>
        </a:p>
      </dgm:t>
    </dgm:pt>
    <dgm:pt modelId="{D75280BB-7B7D-4284-A0EF-E48CC008BC12}">
      <dgm:prSet phldrT="[Texto]" custT="1"/>
      <dgm:spPr/>
      <dgm:t>
        <a:bodyPr/>
        <a:lstStyle/>
        <a:p>
          <a:r>
            <a:rPr lang="en-GB" sz="1300" dirty="0" err="1"/>
            <a:t>educação</a:t>
          </a:r>
          <a:r>
            <a:rPr lang="en-GB" sz="1300" dirty="0"/>
            <a:t> </a:t>
          </a:r>
          <a:r>
            <a:rPr lang="en-GB" sz="1300" dirty="0" err="1"/>
            <a:t>saúde</a:t>
          </a:r>
          <a:r>
            <a:rPr lang="en-GB" sz="1300" dirty="0"/>
            <a:t> </a:t>
          </a:r>
          <a:r>
            <a:rPr lang="en-GB" sz="1300" dirty="0" err="1"/>
            <a:t>justiça</a:t>
          </a:r>
          <a:r>
            <a:rPr lang="en-GB" sz="1300" dirty="0"/>
            <a:t> </a:t>
          </a:r>
        </a:p>
        <a:p>
          <a:r>
            <a:rPr lang="en-GB" sz="1300" dirty="0" err="1">
              <a:solidFill>
                <a:srgbClr val="FFC000"/>
              </a:solidFill>
            </a:rPr>
            <a:t>mercadorias</a:t>
          </a:r>
          <a:r>
            <a:rPr lang="en-GB" sz="1300" dirty="0">
              <a:solidFill>
                <a:srgbClr val="FFC000"/>
              </a:solidFill>
            </a:rPr>
            <a:t> ? </a:t>
          </a:r>
          <a:r>
            <a:rPr lang="en-GB" sz="1300" dirty="0" err="1">
              <a:solidFill>
                <a:srgbClr val="FFC000"/>
              </a:solidFill>
            </a:rPr>
            <a:t>direitos</a:t>
          </a:r>
          <a:r>
            <a:rPr lang="en-GB" sz="1300" dirty="0">
              <a:solidFill>
                <a:srgbClr val="FFC000"/>
              </a:solidFill>
            </a:rPr>
            <a:t> !</a:t>
          </a:r>
        </a:p>
      </dgm:t>
    </dgm:pt>
    <dgm:pt modelId="{0A914DC5-1F40-4C7C-ADC9-4162EC4FE1EC}" type="parTrans" cxnId="{70A26E08-D097-4437-87C9-2A6BE6E1A690}">
      <dgm:prSet/>
      <dgm:spPr/>
      <dgm:t>
        <a:bodyPr/>
        <a:lstStyle/>
        <a:p>
          <a:endParaRPr lang="pt-PT"/>
        </a:p>
      </dgm:t>
    </dgm:pt>
    <dgm:pt modelId="{1EB14E7B-FFA1-4066-A1D5-84D14DA07C51}" type="sibTrans" cxnId="{70A26E08-D097-4437-87C9-2A6BE6E1A690}">
      <dgm:prSet/>
      <dgm:spPr/>
      <dgm:t>
        <a:bodyPr/>
        <a:lstStyle/>
        <a:p>
          <a:endParaRPr lang="pt-PT"/>
        </a:p>
      </dgm:t>
    </dgm:pt>
    <dgm:pt modelId="{924A3CBF-A040-4EA1-9F1B-D139D13BCE94}">
      <dgm:prSet phldrT="[Texto]" custT="1"/>
      <dgm:spPr/>
      <dgm:t>
        <a:bodyPr/>
        <a:lstStyle/>
        <a:p>
          <a:r>
            <a:rPr lang="en-GB" sz="1300" dirty="0" err="1"/>
            <a:t>precarização</a:t>
          </a:r>
          <a:r>
            <a:rPr lang="en-GB" sz="1300" dirty="0"/>
            <a:t> </a:t>
          </a:r>
          <a:r>
            <a:rPr lang="en-GB" sz="1300" dirty="0" err="1"/>
            <a:t>trabalho</a:t>
          </a:r>
          <a:endParaRPr lang="en-GB" sz="1300" dirty="0"/>
        </a:p>
      </dgm:t>
    </dgm:pt>
    <dgm:pt modelId="{E15644E6-A9A4-4E68-BB28-90B47C705B31}" type="parTrans" cxnId="{45395DE3-223E-483F-81C3-80477F35B4FC}">
      <dgm:prSet/>
      <dgm:spPr/>
      <dgm:t>
        <a:bodyPr/>
        <a:lstStyle/>
        <a:p>
          <a:endParaRPr lang="pt-PT"/>
        </a:p>
      </dgm:t>
    </dgm:pt>
    <dgm:pt modelId="{BE301405-74EB-4E58-95FE-B72232648237}" type="sibTrans" cxnId="{45395DE3-223E-483F-81C3-80477F35B4FC}">
      <dgm:prSet/>
      <dgm:spPr/>
      <dgm:t>
        <a:bodyPr/>
        <a:lstStyle/>
        <a:p>
          <a:endParaRPr lang="pt-PT"/>
        </a:p>
      </dgm:t>
    </dgm:pt>
    <dgm:pt modelId="{198ADD89-319D-4788-838A-A2AB7F833659}" type="pres">
      <dgm:prSet presAssocID="{C7361D60-25B6-43AF-8B53-E6BE15BC790B}" presName="diagram" presStyleCnt="0">
        <dgm:presLayoutVars>
          <dgm:chPref val="1"/>
          <dgm:dir/>
          <dgm:animOne val="branch"/>
          <dgm:animLvl val="lvl"/>
          <dgm:resizeHandles val="exact"/>
        </dgm:presLayoutVars>
      </dgm:prSet>
      <dgm:spPr/>
    </dgm:pt>
    <dgm:pt modelId="{52B4E4BF-9341-42B1-8009-CBCB86C4C27E}" type="pres">
      <dgm:prSet presAssocID="{F8784F8B-CA0E-439E-8458-7AC06E4C3DD3}" presName="root1" presStyleCnt="0"/>
      <dgm:spPr/>
    </dgm:pt>
    <dgm:pt modelId="{429010D5-3664-4B0C-AAB8-E05F34BFDD2E}" type="pres">
      <dgm:prSet presAssocID="{F8784F8B-CA0E-439E-8458-7AC06E4C3DD3}" presName="LevelOneTextNode" presStyleLbl="node0" presStyleIdx="0" presStyleCnt="1" custScaleX="213941" custScaleY="175197" custLinFactNeighborX="-51480">
        <dgm:presLayoutVars>
          <dgm:chPref val="3"/>
        </dgm:presLayoutVars>
      </dgm:prSet>
      <dgm:spPr/>
    </dgm:pt>
    <dgm:pt modelId="{EC516CEE-B711-4F91-96C3-F47BB38A306A}" type="pres">
      <dgm:prSet presAssocID="{F8784F8B-CA0E-439E-8458-7AC06E4C3DD3}" presName="level2hierChild" presStyleCnt="0"/>
      <dgm:spPr/>
    </dgm:pt>
    <dgm:pt modelId="{7FEAE160-1076-4C66-83B5-225F52D8AD13}" type="pres">
      <dgm:prSet presAssocID="{0B919AFD-170F-4BA7-BC58-A11ADA2601FC}" presName="conn2-1" presStyleLbl="parChTrans1D2" presStyleIdx="0" presStyleCnt="1"/>
      <dgm:spPr/>
    </dgm:pt>
    <dgm:pt modelId="{715ADF22-C20E-4875-9BF1-EB70C8154803}" type="pres">
      <dgm:prSet presAssocID="{0B919AFD-170F-4BA7-BC58-A11ADA2601FC}" presName="connTx" presStyleLbl="parChTrans1D2" presStyleIdx="0" presStyleCnt="1"/>
      <dgm:spPr/>
    </dgm:pt>
    <dgm:pt modelId="{DD0D88E7-F436-452E-BA3D-8DFC2EB3DF49}" type="pres">
      <dgm:prSet presAssocID="{9AFE0F1F-0C11-4F30-956D-39BDE4A242CB}" presName="root2" presStyleCnt="0"/>
      <dgm:spPr/>
    </dgm:pt>
    <dgm:pt modelId="{60BCA807-5F2B-4EC2-8A9D-F484E8BD4BD7}" type="pres">
      <dgm:prSet presAssocID="{9AFE0F1F-0C11-4F30-956D-39BDE4A242CB}" presName="LevelTwoTextNode" presStyleLbl="node2" presStyleIdx="0" presStyleCnt="1" custScaleX="196959" custScaleY="124613" custLinFactNeighborX="-36090" custLinFactNeighborY="-198">
        <dgm:presLayoutVars>
          <dgm:chPref val="3"/>
        </dgm:presLayoutVars>
      </dgm:prSet>
      <dgm:spPr/>
    </dgm:pt>
    <dgm:pt modelId="{2B42147C-D593-4711-89C4-E12C0A539F85}" type="pres">
      <dgm:prSet presAssocID="{9AFE0F1F-0C11-4F30-956D-39BDE4A242CB}" presName="level3hierChild" presStyleCnt="0"/>
      <dgm:spPr/>
    </dgm:pt>
    <dgm:pt modelId="{40E333D6-368E-4DEF-ABA2-07CB339B419E}" type="pres">
      <dgm:prSet presAssocID="{0B37BE13-FBDD-4A23-8D11-3F73A4860A14}" presName="conn2-1" presStyleLbl="parChTrans1D3" presStyleIdx="0" presStyleCnt="2"/>
      <dgm:spPr/>
    </dgm:pt>
    <dgm:pt modelId="{78338DFB-CE6E-4B33-A108-E3950B920B60}" type="pres">
      <dgm:prSet presAssocID="{0B37BE13-FBDD-4A23-8D11-3F73A4860A14}" presName="connTx" presStyleLbl="parChTrans1D3" presStyleIdx="0" presStyleCnt="2"/>
      <dgm:spPr/>
    </dgm:pt>
    <dgm:pt modelId="{9CCE3DA4-2475-41BC-ADD1-C14C91468625}" type="pres">
      <dgm:prSet presAssocID="{D3CD864B-0450-4119-804B-3E65D7655673}" presName="root2" presStyleCnt="0"/>
      <dgm:spPr/>
    </dgm:pt>
    <dgm:pt modelId="{3762264A-041A-423D-915F-F4CB3631D693}" type="pres">
      <dgm:prSet presAssocID="{D3CD864B-0450-4119-804B-3E65D7655673}" presName="LevelTwoTextNode" presStyleLbl="node3" presStyleIdx="0" presStyleCnt="2" custScaleX="122767" custScaleY="160642">
        <dgm:presLayoutVars>
          <dgm:chPref val="3"/>
        </dgm:presLayoutVars>
      </dgm:prSet>
      <dgm:spPr/>
    </dgm:pt>
    <dgm:pt modelId="{31E3CED5-80E0-496E-807E-965023126249}" type="pres">
      <dgm:prSet presAssocID="{D3CD864B-0450-4119-804B-3E65D7655673}" presName="level3hierChild" presStyleCnt="0"/>
      <dgm:spPr/>
    </dgm:pt>
    <dgm:pt modelId="{F0734CBB-A433-4DE8-8C85-C6B5A5B98F23}" type="pres">
      <dgm:prSet presAssocID="{94B5294A-005A-4F5B-9DFF-05C3905F2A23}" presName="conn2-1" presStyleLbl="parChTrans1D4" presStyleIdx="0" presStyleCnt="10"/>
      <dgm:spPr/>
    </dgm:pt>
    <dgm:pt modelId="{3EF58F01-C820-423A-BA0E-F0A35372F480}" type="pres">
      <dgm:prSet presAssocID="{94B5294A-005A-4F5B-9DFF-05C3905F2A23}" presName="connTx" presStyleLbl="parChTrans1D4" presStyleIdx="0" presStyleCnt="10"/>
      <dgm:spPr/>
    </dgm:pt>
    <dgm:pt modelId="{7045E319-ABB4-46EB-98AD-6D8DD9DB2845}" type="pres">
      <dgm:prSet presAssocID="{F197906F-E462-4B0F-A61D-CBDB1C0AA2A0}" presName="root2" presStyleCnt="0"/>
      <dgm:spPr/>
    </dgm:pt>
    <dgm:pt modelId="{53E678CA-34E8-4503-BB5A-C44A703BF0C2}" type="pres">
      <dgm:prSet presAssocID="{F197906F-E462-4B0F-A61D-CBDB1C0AA2A0}" presName="LevelTwoTextNode" presStyleLbl="node4" presStyleIdx="0" presStyleCnt="10" custScaleX="300740" custScaleY="92032">
        <dgm:presLayoutVars>
          <dgm:chPref val="3"/>
        </dgm:presLayoutVars>
      </dgm:prSet>
      <dgm:spPr/>
    </dgm:pt>
    <dgm:pt modelId="{7D0D8886-CBDC-4635-821F-2F8F81B99FE0}" type="pres">
      <dgm:prSet presAssocID="{F197906F-E462-4B0F-A61D-CBDB1C0AA2A0}" presName="level3hierChild" presStyleCnt="0"/>
      <dgm:spPr/>
    </dgm:pt>
    <dgm:pt modelId="{87FD9E5B-152B-4769-98AF-289154F21429}" type="pres">
      <dgm:prSet presAssocID="{EA270C48-74EA-4EAF-B972-89B015DA39ED}" presName="conn2-1" presStyleLbl="parChTrans1D4" presStyleIdx="1" presStyleCnt="10"/>
      <dgm:spPr/>
    </dgm:pt>
    <dgm:pt modelId="{9B7AE471-8444-424E-A756-773A06D4E9DA}" type="pres">
      <dgm:prSet presAssocID="{EA270C48-74EA-4EAF-B972-89B015DA39ED}" presName="connTx" presStyleLbl="parChTrans1D4" presStyleIdx="1" presStyleCnt="10"/>
      <dgm:spPr/>
    </dgm:pt>
    <dgm:pt modelId="{58655C34-85DF-46F0-9638-C116204D0D50}" type="pres">
      <dgm:prSet presAssocID="{E0174107-4996-48C3-BD7E-D689E2DE63F7}" presName="root2" presStyleCnt="0"/>
      <dgm:spPr/>
    </dgm:pt>
    <dgm:pt modelId="{41BAF36E-D2BD-4AAB-80B8-01B87205002B}" type="pres">
      <dgm:prSet presAssocID="{E0174107-4996-48C3-BD7E-D689E2DE63F7}" presName="LevelTwoTextNode" presStyleLbl="node4" presStyleIdx="1" presStyleCnt="10" custScaleX="301914" custScaleY="87037">
        <dgm:presLayoutVars>
          <dgm:chPref val="3"/>
        </dgm:presLayoutVars>
      </dgm:prSet>
      <dgm:spPr/>
    </dgm:pt>
    <dgm:pt modelId="{6056BD6D-56F5-46DB-9BF3-A00A50EA73B8}" type="pres">
      <dgm:prSet presAssocID="{E0174107-4996-48C3-BD7E-D689E2DE63F7}" presName="level3hierChild" presStyleCnt="0"/>
      <dgm:spPr/>
    </dgm:pt>
    <dgm:pt modelId="{2092A81C-AFCE-4A5D-953A-E4252CE9A9E0}" type="pres">
      <dgm:prSet presAssocID="{902B1306-3800-47E7-B7E0-D7F14F2EE322}" presName="conn2-1" presStyleLbl="parChTrans1D3" presStyleIdx="1" presStyleCnt="2"/>
      <dgm:spPr/>
    </dgm:pt>
    <dgm:pt modelId="{B36A3E42-3743-498D-924C-9C0262E40908}" type="pres">
      <dgm:prSet presAssocID="{902B1306-3800-47E7-B7E0-D7F14F2EE322}" presName="connTx" presStyleLbl="parChTrans1D3" presStyleIdx="1" presStyleCnt="2"/>
      <dgm:spPr/>
    </dgm:pt>
    <dgm:pt modelId="{8B738795-5B78-4E38-A5FB-E3107CEF8B34}" type="pres">
      <dgm:prSet presAssocID="{C7B13074-34F7-4259-9EAA-ECF18D81617D}" presName="root2" presStyleCnt="0"/>
      <dgm:spPr/>
    </dgm:pt>
    <dgm:pt modelId="{C016FEF3-289A-42B3-BCCD-BE9F7B527D0E}" type="pres">
      <dgm:prSet presAssocID="{C7B13074-34F7-4259-9EAA-ECF18D81617D}" presName="LevelTwoTextNode" presStyleLbl="node3" presStyleIdx="1" presStyleCnt="2" custScaleY="160642">
        <dgm:presLayoutVars>
          <dgm:chPref val="3"/>
        </dgm:presLayoutVars>
      </dgm:prSet>
      <dgm:spPr/>
    </dgm:pt>
    <dgm:pt modelId="{62B6574B-ECDB-4645-8797-FBFEF178EF2F}" type="pres">
      <dgm:prSet presAssocID="{C7B13074-34F7-4259-9EAA-ECF18D81617D}" presName="level3hierChild" presStyleCnt="0"/>
      <dgm:spPr/>
    </dgm:pt>
    <dgm:pt modelId="{5061DEF4-8C7E-47A4-B70E-A5F3C22C1E1B}" type="pres">
      <dgm:prSet presAssocID="{0FEE32DA-7F2D-4FCE-BE05-11295762A985}" presName="conn2-1" presStyleLbl="parChTrans1D4" presStyleIdx="2" presStyleCnt="10"/>
      <dgm:spPr/>
    </dgm:pt>
    <dgm:pt modelId="{8B787632-23FA-43A9-A334-58961F39EC4C}" type="pres">
      <dgm:prSet presAssocID="{0FEE32DA-7F2D-4FCE-BE05-11295762A985}" presName="connTx" presStyleLbl="parChTrans1D4" presStyleIdx="2" presStyleCnt="10"/>
      <dgm:spPr/>
    </dgm:pt>
    <dgm:pt modelId="{C75AEB7A-13DA-4A3F-AAEE-5141EFC03AEB}" type="pres">
      <dgm:prSet presAssocID="{3BBE7522-ECF8-4C87-BD19-D65418F16C27}" presName="root2" presStyleCnt="0"/>
      <dgm:spPr/>
    </dgm:pt>
    <dgm:pt modelId="{21A50F93-2B79-4237-AD6E-11931E510C1D}" type="pres">
      <dgm:prSet presAssocID="{3BBE7522-ECF8-4C87-BD19-D65418F16C27}" presName="LevelTwoTextNode" presStyleLbl="node4" presStyleIdx="2" presStyleCnt="10" custScaleX="176723" custScaleY="175092">
        <dgm:presLayoutVars>
          <dgm:chPref val="3"/>
        </dgm:presLayoutVars>
      </dgm:prSet>
      <dgm:spPr/>
    </dgm:pt>
    <dgm:pt modelId="{10CE2B75-F6D9-4368-97D0-74A7D3AF6D67}" type="pres">
      <dgm:prSet presAssocID="{3BBE7522-ECF8-4C87-BD19-D65418F16C27}" presName="level3hierChild" presStyleCnt="0"/>
      <dgm:spPr/>
    </dgm:pt>
    <dgm:pt modelId="{7BEC37A9-C89C-472F-A8DD-65896849D3DC}" type="pres">
      <dgm:prSet presAssocID="{0A914DC5-1F40-4C7C-ADC9-4162EC4FE1EC}" presName="conn2-1" presStyleLbl="parChTrans1D4" presStyleIdx="3" presStyleCnt="10"/>
      <dgm:spPr/>
    </dgm:pt>
    <dgm:pt modelId="{4D0F2364-E814-474A-ACB1-25BE41B92B28}" type="pres">
      <dgm:prSet presAssocID="{0A914DC5-1F40-4C7C-ADC9-4162EC4FE1EC}" presName="connTx" presStyleLbl="parChTrans1D4" presStyleIdx="3" presStyleCnt="10"/>
      <dgm:spPr/>
    </dgm:pt>
    <dgm:pt modelId="{861F45EC-125F-4819-8330-FFBF09E367EF}" type="pres">
      <dgm:prSet presAssocID="{D75280BB-7B7D-4284-A0EF-E48CC008BC12}" presName="root2" presStyleCnt="0"/>
      <dgm:spPr/>
    </dgm:pt>
    <dgm:pt modelId="{12917093-CA06-4D58-8E97-0E52281D73CE}" type="pres">
      <dgm:prSet presAssocID="{D75280BB-7B7D-4284-A0EF-E48CC008BC12}" presName="LevelTwoTextNode" presStyleLbl="node4" presStyleIdx="3" presStyleCnt="10" custScaleX="176723">
        <dgm:presLayoutVars>
          <dgm:chPref val="3"/>
        </dgm:presLayoutVars>
      </dgm:prSet>
      <dgm:spPr/>
    </dgm:pt>
    <dgm:pt modelId="{F482B5CB-7B2D-4A2A-8BDA-12632184B87B}" type="pres">
      <dgm:prSet presAssocID="{D75280BB-7B7D-4284-A0EF-E48CC008BC12}" presName="level3hierChild" presStyleCnt="0"/>
      <dgm:spPr/>
    </dgm:pt>
    <dgm:pt modelId="{6C636C58-ABCA-40C4-8212-788749A674D2}" type="pres">
      <dgm:prSet presAssocID="{E15644E6-A9A4-4E68-BB28-90B47C705B31}" presName="conn2-1" presStyleLbl="parChTrans1D4" presStyleIdx="4" presStyleCnt="10"/>
      <dgm:spPr/>
    </dgm:pt>
    <dgm:pt modelId="{982E94B2-7B79-43C4-9735-25963FF8EA2F}" type="pres">
      <dgm:prSet presAssocID="{E15644E6-A9A4-4E68-BB28-90B47C705B31}" presName="connTx" presStyleLbl="parChTrans1D4" presStyleIdx="4" presStyleCnt="10"/>
      <dgm:spPr/>
    </dgm:pt>
    <dgm:pt modelId="{FC254B5F-5471-42C8-8D44-D7ADB1812804}" type="pres">
      <dgm:prSet presAssocID="{924A3CBF-A040-4EA1-9F1B-D139D13BCE94}" presName="root2" presStyleCnt="0"/>
      <dgm:spPr/>
    </dgm:pt>
    <dgm:pt modelId="{0EF4BE7F-4BE3-403E-9B09-4F3B96C81F40}" type="pres">
      <dgm:prSet presAssocID="{924A3CBF-A040-4EA1-9F1B-D139D13BCE94}" presName="LevelTwoTextNode" presStyleLbl="node4" presStyleIdx="4" presStyleCnt="10" custScaleX="176723">
        <dgm:presLayoutVars>
          <dgm:chPref val="3"/>
        </dgm:presLayoutVars>
      </dgm:prSet>
      <dgm:spPr/>
    </dgm:pt>
    <dgm:pt modelId="{89B13DD1-B10F-441E-8DC5-78E5261CF63B}" type="pres">
      <dgm:prSet presAssocID="{924A3CBF-A040-4EA1-9F1B-D139D13BCE94}" presName="level3hierChild" presStyleCnt="0"/>
      <dgm:spPr/>
    </dgm:pt>
    <dgm:pt modelId="{5BF5FD33-22F7-4658-BC63-BF449F416C0B}" type="pres">
      <dgm:prSet presAssocID="{AD1C29EE-A291-45E6-B403-D3A86242A43C}" presName="conn2-1" presStyleLbl="parChTrans1D4" presStyleIdx="5" presStyleCnt="10"/>
      <dgm:spPr/>
    </dgm:pt>
    <dgm:pt modelId="{370DB444-4534-4F57-B755-08D043A4422F}" type="pres">
      <dgm:prSet presAssocID="{AD1C29EE-A291-45E6-B403-D3A86242A43C}" presName="connTx" presStyleLbl="parChTrans1D4" presStyleIdx="5" presStyleCnt="10"/>
      <dgm:spPr/>
    </dgm:pt>
    <dgm:pt modelId="{DFB0CC67-A93E-4194-8036-0537119A93A9}" type="pres">
      <dgm:prSet presAssocID="{3CCBF470-8010-4C8A-B4D6-0EEB175CB2DC}" presName="root2" presStyleCnt="0"/>
      <dgm:spPr/>
    </dgm:pt>
    <dgm:pt modelId="{0A6778F9-23C4-41F9-88F7-1771470C7C80}" type="pres">
      <dgm:prSet presAssocID="{3CCBF470-8010-4C8A-B4D6-0EEB175CB2DC}" presName="LevelTwoTextNode" presStyleLbl="node4" presStyleIdx="5" presStyleCnt="10" custScaleX="302545" custScaleY="73651">
        <dgm:presLayoutVars>
          <dgm:chPref val="3"/>
        </dgm:presLayoutVars>
      </dgm:prSet>
      <dgm:spPr/>
    </dgm:pt>
    <dgm:pt modelId="{B6958754-B6BB-4B03-95A0-28CAAA6E40EB}" type="pres">
      <dgm:prSet presAssocID="{3CCBF470-8010-4C8A-B4D6-0EEB175CB2DC}" presName="level3hierChild" presStyleCnt="0"/>
      <dgm:spPr/>
    </dgm:pt>
    <dgm:pt modelId="{6C3F7C42-639E-4AE4-8C33-6F7459C33E25}" type="pres">
      <dgm:prSet presAssocID="{0AFB1A84-0CBE-48A7-8E78-1EB9FBC08F81}" presName="conn2-1" presStyleLbl="parChTrans1D4" presStyleIdx="6" presStyleCnt="10"/>
      <dgm:spPr/>
    </dgm:pt>
    <dgm:pt modelId="{F996D846-E667-4106-A766-57C7894693CE}" type="pres">
      <dgm:prSet presAssocID="{0AFB1A84-0CBE-48A7-8E78-1EB9FBC08F81}" presName="connTx" presStyleLbl="parChTrans1D4" presStyleIdx="6" presStyleCnt="10"/>
      <dgm:spPr/>
    </dgm:pt>
    <dgm:pt modelId="{A4C88EBB-3653-4B97-8833-3B2EFF455AB6}" type="pres">
      <dgm:prSet presAssocID="{8F046316-A81B-4FB6-BFA2-6A84E4377E1A}" presName="root2" presStyleCnt="0"/>
      <dgm:spPr/>
    </dgm:pt>
    <dgm:pt modelId="{76824953-9398-4B4B-9B33-B43A33C0F572}" type="pres">
      <dgm:prSet presAssocID="{8F046316-A81B-4FB6-BFA2-6A84E4377E1A}" presName="LevelTwoTextNode" presStyleLbl="node4" presStyleIdx="6" presStyleCnt="10" custScaleX="304143" custScaleY="68200">
        <dgm:presLayoutVars>
          <dgm:chPref val="3"/>
        </dgm:presLayoutVars>
      </dgm:prSet>
      <dgm:spPr/>
    </dgm:pt>
    <dgm:pt modelId="{57BBBD14-23C8-4E50-9FEA-FA0A82CF06F5}" type="pres">
      <dgm:prSet presAssocID="{8F046316-A81B-4FB6-BFA2-6A84E4377E1A}" presName="level3hierChild" presStyleCnt="0"/>
      <dgm:spPr/>
    </dgm:pt>
    <dgm:pt modelId="{8EC2EEE9-22E9-40B4-99D7-9E2996F7B849}" type="pres">
      <dgm:prSet presAssocID="{3EF4DB7E-B7D1-4E00-AFD6-32D6A5D19ED2}" presName="conn2-1" presStyleLbl="parChTrans1D4" presStyleIdx="7" presStyleCnt="10"/>
      <dgm:spPr/>
    </dgm:pt>
    <dgm:pt modelId="{5668B144-C2FC-46C7-A29E-E725B7C7DCAF}" type="pres">
      <dgm:prSet presAssocID="{3EF4DB7E-B7D1-4E00-AFD6-32D6A5D19ED2}" presName="connTx" presStyleLbl="parChTrans1D4" presStyleIdx="7" presStyleCnt="10"/>
      <dgm:spPr/>
    </dgm:pt>
    <dgm:pt modelId="{48CB1AB5-9763-4FC4-9307-1C69503075C1}" type="pres">
      <dgm:prSet presAssocID="{0B6D11CB-90C7-497C-A002-E3421BA3C773}" presName="root2" presStyleCnt="0"/>
      <dgm:spPr/>
    </dgm:pt>
    <dgm:pt modelId="{0425F040-0612-4E2F-896B-E08F9ED57BB0}" type="pres">
      <dgm:prSet presAssocID="{0B6D11CB-90C7-497C-A002-E3421BA3C773}" presName="LevelTwoTextNode" presStyleLbl="node4" presStyleIdx="7" presStyleCnt="10" custScaleX="305463">
        <dgm:presLayoutVars>
          <dgm:chPref val="3"/>
        </dgm:presLayoutVars>
      </dgm:prSet>
      <dgm:spPr/>
    </dgm:pt>
    <dgm:pt modelId="{2562A10D-A0CC-4EF8-A1E4-5E81CAD912B7}" type="pres">
      <dgm:prSet presAssocID="{0B6D11CB-90C7-497C-A002-E3421BA3C773}" presName="level3hierChild" presStyleCnt="0"/>
      <dgm:spPr/>
    </dgm:pt>
    <dgm:pt modelId="{F000C1DA-DBFE-4269-9DB7-A6B15BFAA1E0}" type="pres">
      <dgm:prSet presAssocID="{B7973B3B-5DB8-45D9-830C-6C7331BE4058}" presName="conn2-1" presStyleLbl="parChTrans1D4" presStyleIdx="8" presStyleCnt="10"/>
      <dgm:spPr/>
    </dgm:pt>
    <dgm:pt modelId="{80DCDBF7-B6FC-42E5-A089-71B02B2F0AE7}" type="pres">
      <dgm:prSet presAssocID="{B7973B3B-5DB8-45D9-830C-6C7331BE4058}" presName="connTx" presStyleLbl="parChTrans1D4" presStyleIdx="8" presStyleCnt="10"/>
      <dgm:spPr/>
    </dgm:pt>
    <dgm:pt modelId="{FD5E4FA2-56DE-4C08-BEFC-493C8A89FD40}" type="pres">
      <dgm:prSet presAssocID="{C2EDA09A-4F87-49F3-A220-91C4E9832E87}" presName="root2" presStyleCnt="0"/>
      <dgm:spPr/>
    </dgm:pt>
    <dgm:pt modelId="{9CA35900-5A82-41E4-A793-0C826AB48E0E}" type="pres">
      <dgm:prSet presAssocID="{C2EDA09A-4F87-49F3-A220-91C4E9832E87}" presName="LevelTwoTextNode" presStyleLbl="node4" presStyleIdx="8" presStyleCnt="10" custScaleX="305084">
        <dgm:presLayoutVars>
          <dgm:chPref val="3"/>
        </dgm:presLayoutVars>
      </dgm:prSet>
      <dgm:spPr/>
    </dgm:pt>
    <dgm:pt modelId="{7BC7852F-44E9-4D05-BCD7-02432814A76C}" type="pres">
      <dgm:prSet presAssocID="{C2EDA09A-4F87-49F3-A220-91C4E9832E87}" presName="level3hierChild" presStyleCnt="0"/>
      <dgm:spPr/>
    </dgm:pt>
    <dgm:pt modelId="{2FA594B8-0AC3-4490-AE2C-6A15AC8ACA41}" type="pres">
      <dgm:prSet presAssocID="{C0261F6C-1E65-43D0-B5E1-EFDBEE0B2B0E}" presName="conn2-1" presStyleLbl="parChTrans1D4" presStyleIdx="9" presStyleCnt="10"/>
      <dgm:spPr/>
    </dgm:pt>
    <dgm:pt modelId="{793EA246-D4E2-4F73-90EC-E7D3A3AA96A5}" type="pres">
      <dgm:prSet presAssocID="{C0261F6C-1E65-43D0-B5E1-EFDBEE0B2B0E}" presName="connTx" presStyleLbl="parChTrans1D4" presStyleIdx="9" presStyleCnt="10"/>
      <dgm:spPr/>
    </dgm:pt>
    <dgm:pt modelId="{6F843F2E-55EC-45F2-9F3E-E317E68E77D4}" type="pres">
      <dgm:prSet presAssocID="{A2D885AA-383A-4FFC-BC8B-4152DAABFAD9}" presName="root2" presStyleCnt="0"/>
      <dgm:spPr/>
    </dgm:pt>
    <dgm:pt modelId="{887D372D-DC91-4CE3-BEC2-04AAF2C20022}" type="pres">
      <dgm:prSet presAssocID="{A2D885AA-383A-4FFC-BC8B-4152DAABFAD9}" presName="LevelTwoTextNode" presStyleLbl="node4" presStyleIdx="9" presStyleCnt="10" custScaleX="305147">
        <dgm:presLayoutVars>
          <dgm:chPref val="3"/>
        </dgm:presLayoutVars>
      </dgm:prSet>
      <dgm:spPr/>
    </dgm:pt>
    <dgm:pt modelId="{EEA92D94-2C83-41E9-BBA7-323C03208B8A}" type="pres">
      <dgm:prSet presAssocID="{A2D885AA-383A-4FFC-BC8B-4152DAABFAD9}" presName="level3hierChild" presStyleCnt="0"/>
      <dgm:spPr/>
    </dgm:pt>
  </dgm:ptLst>
  <dgm:cxnLst>
    <dgm:cxn modelId="{70A26E08-D097-4437-87C9-2A6BE6E1A690}" srcId="{3BBE7522-ECF8-4C87-BD19-D65418F16C27}" destId="{D75280BB-7B7D-4284-A0EF-E48CC008BC12}" srcOrd="0" destOrd="0" parTransId="{0A914DC5-1F40-4C7C-ADC9-4162EC4FE1EC}" sibTransId="{1EB14E7B-FFA1-4066-A1D5-84D14DA07C51}"/>
    <dgm:cxn modelId="{D475480B-CDF6-45A5-8359-F4E59AD64D85}" srcId="{3BBE7522-ECF8-4C87-BD19-D65418F16C27}" destId="{A2D885AA-383A-4FFC-BC8B-4152DAABFAD9}" srcOrd="6" destOrd="0" parTransId="{C0261F6C-1E65-43D0-B5E1-EFDBEE0B2B0E}" sibTransId="{D22FE1EC-46A4-4878-A607-EE6C81BFF166}"/>
    <dgm:cxn modelId="{6BD9010E-4CB1-4674-B945-7DD26457895D}" type="presOf" srcId="{8F046316-A81B-4FB6-BFA2-6A84E4377E1A}" destId="{76824953-9398-4B4B-9B33-B43A33C0F572}" srcOrd="0" destOrd="0" presId="urn:microsoft.com/office/officeart/2005/8/layout/hierarchy2"/>
    <dgm:cxn modelId="{1AE62210-A6EC-4B0A-8E73-26FA903A0E61}" type="presOf" srcId="{3EF4DB7E-B7D1-4E00-AFD6-32D6A5D19ED2}" destId="{5668B144-C2FC-46C7-A29E-E725B7C7DCAF}" srcOrd="1" destOrd="0" presId="urn:microsoft.com/office/officeart/2005/8/layout/hierarchy2"/>
    <dgm:cxn modelId="{19164014-C6F3-409A-92BB-3B11139CFE93}" type="presOf" srcId="{C2EDA09A-4F87-49F3-A220-91C4E9832E87}" destId="{9CA35900-5A82-41E4-A793-0C826AB48E0E}" srcOrd="0" destOrd="0" presId="urn:microsoft.com/office/officeart/2005/8/layout/hierarchy2"/>
    <dgm:cxn modelId="{017AC514-602D-4D02-A09F-EB0E1946C039}" srcId="{9AFE0F1F-0C11-4F30-956D-39BDE4A242CB}" destId="{D3CD864B-0450-4119-804B-3E65D7655673}" srcOrd="0" destOrd="0" parTransId="{0B37BE13-FBDD-4A23-8D11-3F73A4860A14}" sibTransId="{FE4BE6D0-4470-4878-A23A-711E0E511D48}"/>
    <dgm:cxn modelId="{338F1D1F-0212-4D77-9645-6118021670A9}" srcId="{C7361D60-25B6-43AF-8B53-E6BE15BC790B}" destId="{F8784F8B-CA0E-439E-8458-7AC06E4C3DD3}" srcOrd="0" destOrd="0" parTransId="{DE63DD3B-A8E3-4108-AA47-5C0203BD4FD2}" sibTransId="{8EB2543E-7F4E-4B87-B6AA-A0A2D871E3EC}"/>
    <dgm:cxn modelId="{2FEA7622-7482-4999-AAF5-0679B1BF01B5}" type="presOf" srcId="{3BBE7522-ECF8-4C87-BD19-D65418F16C27}" destId="{21A50F93-2B79-4237-AD6E-11931E510C1D}" srcOrd="0" destOrd="0" presId="urn:microsoft.com/office/officeart/2005/8/layout/hierarchy2"/>
    <dgm:cxn modelId="{7EF76F24-39C1-4BC5-A56D-D396B559B422}" srcId="{3BBE7522-ECF8-4C87-BD19-D65418F16C27}" destId="{3CCBF470-8010-4C8A-B4D6-0EEB175CB2DC}" srcOrd="2" destOrd="0" parTransId="{AD1C29EE-A291-45E6-B403-D3A86242A43C}" sibTransId="{15B9FFA2-4F4C-40D3-8BDF-AF8D4E255948}"/>
    <dgm:cxn modelId="{28422525-B673-4FFF-942E-6234D1864BDC}" type="presOf" srcId="{0AFB1A84-0CBE-48A7-8E78-1EB9FBC08F81}" destId="{6C3F7C42-639E-4AE4-8C33-6F7459C33E25}" srcOrd="0" destOrd="0" presId="urn:microsoft.com/office/officeart/2005/8/layout/hierarchy2"/>
    <dgm:cxn modelId="{0550F325-42F6-44F5-8E0B-A7B468443466}" type="presOf" srcId="{C7B13074-34F7-4259-9EAA-ECF18D81617D}" destId="{C016FEF3-289A-42B3-BCCD-BE9F7B527D0E}" srcOrd="0" destOrd="0" presId="urn:microsoft.com/office/officeart/2005/8/layout/hierarchy2"/>
    <dgm:cxn modelId="{621BFF2C-0DB7-4FB1-B7D3-CC42857EF2B9}" srcId="{3BBE7522-ECF8-4C87-BD19-D65418F16C27}" destId="{C2EDA09A-4F87-49F3-A220-91C4E9832E87}" srcOrd="5" destOrd="0" parTransId="{B7973B3B-5DB8-45D9-830C-6C7331BE4058}" sibTransId="{E2DAFD3F-28BC-4B62-BC94-EE2E0BEFFF6F}"/>
    <dgm:cxn modelId="{6A209B2E-8D5C-4595-BBFD-3F3C35461595}" type="presOf" srcId="{C0261F6C-1E65-43D0-B5E1-EFDBEE0B2B0E}" destId="{793EA246-D4E2-4F73-90EC-E7D3A3AA96A5}" srcOrd="1" destOrd="0" presId="urn:microsoft.com/office/officeart/2005/8/layout/hierarchy2"/>
    <dgm:cxn modelId="{A169FC37-DD83-4FA2-BC0E-7DCB4BE2C8A5}" type="presOf" srcId="{0A914DC5-1F40-4C7C-ADC9-4162EC4FE1EC}" destId="{7BEC37A9-C89C-472F-A8DD-65896849D3DC}" srcOrd="0" destOrd="0" presId="urn:microsoft.com/office/officeart/2005/8/layout/hierarchy2"/>
    <dgm:cxn modelId="{2694213A-5E27-4454-B62F-51C313A9A44C}" type="presOf" srcId="{AD1C29EE-A291-45E6-B403-D3A86242A43C}" destId="{5BF5FD33-22F7-4658-BC63-BF449F416C0B}" srcOrd="0" destOrd="0" presId="urn:microsoft.com/office/officeart/2005/8/layout/hierarchy2"/>
    <dgm:cxn modelId="{B7760F3D-BF9E-4883-BF60-E6FE6599480E}" type="presOf" srcId="{902B1306-3800-47E7-B7E0-D7F14F2EE322}" destId="{B36A3E42-3743-498D-924C-9C0262E40908}" srcOrd="1" destOrd="0" presId="urn:microsoft.com/office/officeart/2005/8/layout/hierarchy2"/>
    <dgm:cxn modelId="{0B2A805F-F265-48B3-B733-0C8C635CEE57}" type="presOf" srcId="{C0261F6C-1E65-43D0-B5E1-EFDBEE0B2B0E}" destId="{2FA594B8-0AC3-4490-AE2C-6A15AC8ACA41}" srcOrd="0" destOrd="0" presId="urn:microsoft.com/office/officeart/2005/8/layout/hierarchy2"/>
    <dgm:cxn modelId="{D1552042-E90B-4D79-9068-C8A4F0071D07}" type="presOf" srcId="{C7361D60-25B6-43AF-8B53-E6BE15BC790B}" destId="{198ADD89-319D-4788-838A-A2AB7F833659}" srcOrd="0" destOrd="0" presId="urn:microsoft.com/office/officeart/2005/8/layout/hierarchy2"/>
    <dgm:cxn modelId="{3B7B2D63-77AC-4F37-9958-3920A49C821A}" type="presOf" srcId="{0B6D11CB-90C7-497C-A002-E3421BA3C773}" destId="{0425F040-0612-4E2F-896B-E08F9ED57BB0}" srcOrd="0" destOrd="0" presId="urn:microsoft.com/office/officeart/2005/8/layout/hierarchy2"/>
    <dgm:cxn modelId="{FDA07E45-7518-430B-8553-0ABEFBC61B28}" type="presOf" srcId="{3CCBF470-8010-4C8A-B4D6-0EEB175CB2DC}" destId="{0A6778F9-23C4-41F9-88F7-1771470C7C80}" srcOrd="0" destOrd="0" presId="urn:microsoft.com/office/officeart/2005/8/layout/hierarchy2"/>
    <dgm:cxn modelId="{730C9365-C8C5-46A4-AC7F-FA9531A5E772}" srcId="{D3CD864B-0450-4119-804B-3E65D7655673}" destId="{E0174107-4996-48C3-BD7E-D689E2DE63F7}" srcOrd="1" destOrd="0" parTransId="{EA270C48-74EA-4EAF-B972-89B015DA39ED}" sibTransId="{C8F001C1-0F70-4A8D-9F1D-4DD2C14CF18F}"/>
    <dgm:cxn modelId="{23533D48-6D98-4C56-9EE7-BC4542C9844D}" srcId="{C7B13074-34F7-4259-9EAA-ECF18D81617D}" destId="{3BBE7522-ECF8-4C87-BD19-D65418F16C27}" srcOrd="0" destOrd="0" parTransId="{0FEE32DA-7F2D-4FCE-BE05-11295762A985}" sibTransId="{E64801E6-C478-48D2-9593-2D918BED3A4C}"/>
    <dgm:cxn modelId="{1BDA0269-D203-4671-A917-2C49D91D0EA7}" type="presOf" srcId="{A2D885AA-383A-4FFC-BC8B-4152DAABFAD9}" destId="{887D372D-DC91-4CE3-BEC2-04AAF2C20022}" srcOrd="0" destOrd="0" presId="urn:microsoft.com/office/officeart/2005/8/layout/hierarchy2"/>
    <dgm:cxn modelId="{FE21384A-EEE7-47DE-A837-08233FEB829E}" type="presOf" srcId="{D3CD864B-0450-4119-804B-3E65D7655673}" destId="{3762264A-041A-423D-915F-F4CB3631D693}" srcOrd="0" destOrd="0" presId="urn:microsoft.com/office/officeart/2005/8/layout/hierarchy2"/>
    <dgm:cxn modelId="{C97D5D4B-00F8-4FC3-B7A1-394CDE955656}" type="presOf" srcId="{94B5294A-005A-4F5B-9DFF-05C3905F2A23}" destId="{3EF58F01-C820-423A-BA0E-F0A35372F480}" srcOrd="1" destOrd="0" presId="urn:microsoft.com/office/officeart/2005/8/layout/hierarchy2"/>
    <dgm:cxn modelId="{A9201B6D-22C0-4D3F-976C-9A57A1870143}" type="presOf" srcId="{0AFB1A84-0CBE-48A7-8E78-1EB9FBC08F81}" destId="{F996D846-E667-4106-A766-57C7894693CE}" srcOrd="1" destOrd="0" presId="urn:microsoft.com/office/officeart/2005/8/layout/hierarchy2"/>
    <dgm:cxn modelId="{0B7ABF6F-A6B2-4098-916B-E361D969F4EC}" srcId="{F8784F8B-CA0E-439E-8458-7AC06E4C3DD3}" destId="{9AFE0F1F-0C11-4F30-956D-39BDE4A242CB}" srcOrd="0" destOrd="0" parTransId="{0B919AFD-170F-4BA7-BC58-A11ADA2601FC}" sibTransId="{A31D3D61-1FF4-410D-9F42-F168475A38A6}"/>
    <dgm:cxn modelId="{C4CDF66F-B60B-438F-8E87-F01F766FF5F2}" type="presOf" srcId="{E15644E6-A9A4-4E68-BB28-90B47C705B31}" destId="{982E94B2-7B79-43C4-9735-25963FF8EA2F}" srcOrd="1" destOrd="0" presId="urn:microsoft.com/office/officeart/2005/8/layout/hierarchy2"/>
    <dgm:cxn modelId="{FFD3BA50-AF51-4A0E-856D-743581580972}" type="presOf" srcId="{B7973B3B-5DB8-45D9-830C-6C7331BE4058}" destId="{80DCDBF7-B6FC-42E5-A089-71B02B2F0AE7}" srcOrd="1" destOrd="0" presId="urn:microsoft.com/office/officeart/2005/8/layout/hierarchy2"/>
    <dgm:cxn modelId="{583FEA55-20A6-42C7-97A8-6A13422FC129}" type="presOf" srcId="{902B1306-3800-47E7-B7E0-D7F14F2EE322}" destId="{2092A81C-AFCE-4A5D-953A-E4252CE9A9E0}" srcOrd="0" destOrd="0" presId="urn:microsoft.com/office/officeart/2005/8/layout/hierarchy2"/>
    <dgm:cxn modelId="{6D881079-ABB4-4D51-B901-7CDA841D0646}" type="presOf" srcId="{D75280BB-7B7D-4284-A0EF-E48CC008BC12}" destId="{12917093-CA06-4D58-8E97-0E52281D73CE}" srcOrd="0" destOrd="0" presId="urn:microsoft.com/office/officeart/2005/8/layout/hierarchy2"/>
    <dgm:cxn modelId="{C80D1F8B-DD32-4983-8E30-A4500347E066}" type="presOf" srcId="{F8784F8B-CA0E-439E-8458-7AC06E4C3DD3}" destId="{429010D5-3664-4B0C-AAB8-E05F34BFDD2E}" srcOrd="0" destOrd="0" presId="urn:microsoft.com/office/officeart/2005/8/layout/hierarchy2"/>
    <dgm:cxn modelId="{711FB98D-3B9A-42D5-8CFD-81F50B1A1A65}" type="presOf" srcId="{EA270C48-74EA-4EAF-B972-89B015DA39ED}" destId="{87FD9E5B-152B-4769-98AF-289154F21429}" srcOrd="0" destOrd="0" presId="urn:microsoft.com/office/officeart/2005/8/layout/hierarchy2"/>
    <dgm:cxn modelId="{5DEC3895-6641-4E7E-A75C-A067EE8B0527}" type="presOf" srcId="{0B37BE13-FBDD-4A23-8D11-3F73A4860A14}" destId="{78338DFB-CE6E-4B33-A108-E3950B920B60}" srcOrd="1" destOrd="0" presId="urn:microsoft.com/office/officeart/2005/8/layout/hierarchy2"/>
    <dgm:cxn modelId="{1D21A19D-0EC8-48DD-9FFE-A9475325A07B}" type="presOf" srcId="{9AFE0F1F-0C11-4F30-956D-39BDE4A242CB}" destId="{60BCA807-5F2B-4EC2-8A9D-F484E8BD4BD7}" srcOrd="0" destOrd="0" presId="urn:microsoft.com/office/officeart/2005/8/layout/hierarchy2"/>
    <dgm:cxn modelId="{8321309E-E32E-4B74-8266-4506A6146035}" srcId="{9AFE0F1F-0C11-4F30-956D-39BDE4A242CB}" destId="{C7B13074-34F7-4259-9EAA-ECF18D81617D}" srcOrd="1" destOrd="0" parTransId="{902B1306-3800-47E7-B7E0-D7F14F2EE322}" sibTransId="{9CE82F19-A020-4066-B4B1-33EA56916E60}"/>
    <dgm:cxn modelId="{90243CA4-BB88-4A3F-97AF-3145AADD5B99}" srcId="{3BBE7522-ECF8-4C87-BD19-D65418F16C27}" destId="{8F046316-A81B-4FB6-BFA2-6A84E4377E1A}" srcOrd="3" destOrd="0" parTransId="{0AFB1A84-0CBE-48A7-8E78-1EB9FBC08F81}" sibTransId="{05757D2A-FDCA-4598-8645-A09FBE7F4464}"/>
    <dgm:cxn modelId="{638F04A6-BC54-4F3A-A117-26A6928E2DE9}" type="presOf" srcId="{0B37BE13-FBDD-4A23-8D11-3F73A4860A14}" destId="{40E333D6-368E-4DEF-ABA2-07CB339B419E}" srcOrd="0" destOrd="0" presId="urn:microsoft.com/office/officeart/2005/8/layout/hierarchy2"/>
    <dgm:cxn modelId="{4C99C8A9-13B6-4D81-A411-3FB00B4557D6}" srcId="{3BBE7522-ECF8-4C87-BD19-D65418F16C27}" destId="{0B6D11CB-90C7-497C-A002-E3421BA3C773}" srcOrd="4" destOrd="0" parTransId="{3EF4DB7E-B7D1-4E00-AFD6-32D6A5D19ED2}" sibTransId="{162981F5-F8E7-4A1B-A154-9E582F8E2916}"/>
    <dgm:cxn modelId="{C68642AE-1762-45AB-AB2B-8B7E5E5FE0BB}" type="presOf" srcId="{F197906F-E462-4B0F-A61D-CBDB1C0AA2A0}" destId="{53E678CA-34E8-4503-BB5A-C44A703BF0C2}" srcOrd="0" destOrd="0" presId="urn:microsoft.com/office/officeart/2005/8/layout/hierarchy2"/>
    <dgm:cxn modelId="{5B9D98AE-447D-4A76-87F9-00367FD1DD0D}" type="presOf" srcId="{924A3CBF-A040-4EA1-9F1B-D139D13BCE94}" destId="{0EF4BE7F-4BE3-403E-9B09-4F3B96C81F40}" srcOrd="0" destOrd="0" presId="urn:microsoft.com/office/officeart/2005/8/layout/hierarchy2"/>
    <dgm:cxn modelId="{12F3C0B3-40EC-48A2-B042-BED6EB409FF1}" type="presOf" srcId="{3EF4DB7E-B7D1-4E00-AFD6-32D6A5D19ED2}" destId="{8EC2EEE9-22E9-40B4-99D7-9E2996F7B849}" srcOrd="0" destOrd="0" presId="urn:microsoft.com/office/officeart/2005/8/layout/hierarchy2"/>
    <dgm:cxn modelId="{4F2DFEBB-7C88-4D52-B54D-2A2F624512F4}" type="presOf" srcId="{E15644E6-A9A4-4E68-BB28-90B47C705B31}" destId="{6C636C58-ABCA-40C4-8212-788749A674D2}" srcOrd="0" destOrd="0" presId="urn:microsoft.com/office/officeart/2005/8/layout/hierarchy2"/>
    <dgm:cxn modelId="{48BA35C0-BF40-4D51-85FA-295D20EC5879}" type="presOf" srcId="{E0174107-4996-48C3-BD7E-D689E2DE63F7}" destId="{41BAF36E-D2BD-4AAB-80B8-01B87205002B}" srcOrd="0" destOrd="0" presId="urn:microsoft.com/office/officeart/2005/8/layout/hierarchy2"/>
    <dgm:cxn modelId="{753EA5C0-C715-4550-9FA8-AFE3858D0474}" type="presOf" srcId="{94B5294A-005A-4F5B-9DFF-05C3905F2A23}" destId="{F0734CBB-A433-4DE8-8C85-C6B5A5B98F23}" srcOrd="0" destOrd="0" presId="urn:microsoft.com/office/officeart/2005/8/layout/hierarchy2"/>
    <dgm:cxn modelId="{3C3957C5-5BFD-4983-AF0E-49A5C33DC2D0}" type="presOf" srcId="{EA270C48-74EA-4EAF-B972-89B015DA39ED}" destId="{9B7AE471-8444-424E-A756-773A06D4E9DA}" srcOrd="1" destOrd="0" presId="urn:microsoft.com/office/officeart/2005/8/layout/hierarchy2"/>
    <dgm:cxn modelId="{B7778ECA-24C7-4155-A77F-68C13535A251}" type="presOf" srcId="{0FEE32DA-7F2D-4FCE-BE05-11295762A985}" destId="{5061DEF4-8C7E-47A4-B70E-A5F3C22C1E1B}" srcOrd="0" destOrd="0" presId="urn:microsoft.com/office/officeart/2005/8/layout/hierarchy2"/>
    <dgm:cxn modelId="{84E84CD3-5729-404B-8099-122146D9446F}" type="presOf" srcId="{B7973B3B-5DB8-45D9-830C-6C7331BE4058}" destId="{F000C1DA-DBFE-4269-9DB7-A6B15BFAA1E0}" srcOrd="0" destOrd="0" presId="urn:microsoft.com/office/officeart/2005/8/layout/hierarchy2"/>
    <dgm:cxn modelId="{7FAA17DB-21C6-4537-8B23-0F92AE5E6089}" srcId="{D3CD864B-0450-4119-804B-3E65D7655673}" destId="{F197906F-E462-4B0F-A61D-CBDB1C0AA2A0}" srcOrd="0" destOrd="0" parTransId="{94B5294A-005A-4F5B-9DFF-05C3905F2A23}" sibTransId="{2CBB1AA5-6191-49D4-B807-DEAF5A8E4100}"/>
    <dgm:cxn modelId="{E6D4B0DF-2189-4F5B-A03E-41B99AD7F262}" type="presOf" srcId="{0B919AFD-170F-4BA7-BC58-A11ADA2601FC}" destId="{715ADF22-C20E-4875-9BF1-EB70C8154803}" srcOrd="1" destOrd="0" presId="urn:microsoft.com/office/officeart/2005/8/layout/hierarchy2"/>
    <dgm:cxn modelId="{45395DE3-223E-483F-81C3-80477F35B4FC}" srcId="{3BBE7522-ECF8-4C87-BD19-D65418F16C27}" destId="{924A3CBF-A040-4EA1-9F1B-D139D13BCE94}" srcOrd="1" destOrd="0" parTransId="{E15644E6-A9A4-4E68-BB28-90B47C705B31}" sibTransId="{BE301405-74EB-4E58-95FE-B72232648237}"/>
    <dgm:cxn modelId="{8E80CAE7-7342-4C10-B023-9126653D8E07}" type="presOf" srcId="{AD1C29EE-A291-45E6-B403-D3A86242A43C}" destId="{370DB444-4534-4F57-B755-08D043A4422F}" srcOrd="1" destOrd="0" presId="urn:microsoft.com/office/officeart/2005/8/layout/hierarchy2"/>
    <dgm:cxn modelId="{18B5D1EE-426F-4754-A990-9476A037CE3C}" type="presOf" srcId="{0B919AFD-170F-4BA7-BC58-A11ADA2601FC}" destId="{7FEAE160-1076-4C66-83B5-225F52D8AD13}" srcOrd="0" destOrd="0" presId="urn:microsoft.com/office/officeart/2005/8/layout/hierarchy2"/>
    <dgm:cxn modelId="{9210DFEF-58C1-4DF8-8EA6-1F1F36803D5B}" type="presOf" srcId="{0A914DC5-1F40-4C7C-ADC9-4162EC4FE1EC}" destId="{4D0F2364-E814-474A-ACB1-25BE41B92B28}" srcOrd="1" destOrd="0" presId="urn:microsoft.com/office/officeart/2005/8/layout/hierarchy2"/>
    <dgm:cxn modelId="{CCAB50FE-A879-477E-94FC-D9AE58915D74}" type="presOf" srcId="{0FEE32DA-7F2D-4FCE-BE05-11295762A985}" destId="{8B787632-23FA-43A9-A334-58961F39EC4C}" srcOrd="1" destOrd="0" presId="urn:microsoft.com/office/officeart/2005/8/layout/hierarchy2"/>
    <dgm:cxn modelId="{82FF4437-89FA-49F4-8C1E-5693E2363306}" type="presParOf" srcId="{198ADD89-319D-4788-838A-A2AB7F833659}" destId="{52B4E4BF-9341-42B1-8009-CBCB86C4C27E}" srcOrd="0" destOrd="0" presId="urn:microsoft.com/office/officeart/2005/8/layout/hierarchy2"/>
    <dgm:cxn modelId="{BB1D13D0-192C-4980-9129-4CE546E1CC9B}" type="presParOf" srcId="{52B4E4BF-9341-42B1-8009-CBCB86C4C27E}" destId="{429010D5-3664-4B0C-AAB8-E05F34BFDD2E}" srcOrd="0" destOrd="0" presId="urn:microsoft.com/office/officeart/2005/8/layout/hierarchy2"/>
    <dgm:cxn modelId="{56113643-9B94-4FC5-9116-E3D7EF7EB032}" type="presParOf" srcId="{52B4E4BF-9341-42B1-8009-CBCB86C4C27E}" destId="{EC516CEE-B711-4F91-96C3-F47BB38A306A}" srcOrd="1" destOrd="0" presId="urn:microsoft.com/office/officeart/2005/8/layout/hierarchy2"/>
    <dgm:cxn modelId="{E90F4555-EC6F-4F9F-83CB-7126F0D9C853}" type="presParOf" srcId="{EC516CEE-B711-4F91-96C3-F47BB38A306A}" destId="{7FEAE160-1076-4C66-83B5-225F52D8AD13}" srcOrd="0" destOrd="0" presId="urn:microsoft.com/office/officeart/2005/8/layout/hierarchy2"/>
    <dgm:cxn modelId="{9B98E980-BD80-4914-A5F3-0948BDF152B0}" type="presParOf" srcId="{7FEAE160-1076-4C66-83B5-225F52D8AD13}" destId="{715ADF22-C20E-4875-9BF1-EB70C8154803}" srcOrd="0" destOrd="0" presId="urn:microsoft.com/office/officeart/2005/8/layout/hierarchy2"/>
    <dgm:cxn modelId="{6D8A2405-9AD1-4B8C-8B8F-B6C6A88B370F}" type="presParOf" srcId="{EC516CEE-B711-4F91-96C3-F47BB38A306A}" destId="{DD0D88E7-F436-452E-BA3D-8DFC2EB3DF49}" srcOrd="1" destOrd="0" presId="urn:microsoft.com/office/officeart/2005/8/layout/hierarchy2"/>
    <dgm:cxn modelId="{D8DFA477-4C60-419D-BB36-3C0078FE7C8A}" type="presParOf" srcId="{DD0D88E7-F436-452E-BA3D-8DFC2EB3DF49}" destId="{60BCA807-5F2B-4EC2-8A9D-F484E8BD4BD7}" srcOrd="0" destOrd="0" presId="urn:microsoft.com/office/officeart/2005/8/layout/hierarchy2"/>
    <dgm:cxn modelId="{F494A958-3F19-4569-91CE-40813A849E99}" type="presParOf" srcId="{DD0D88E7-F436-452E-BA3D-8DFC2EB3DF49}" destId="{2B42147C-D593-4711-89C4-E12C0A539F85}" srcOrd="1" destOrd="0" presId="urn:microsoft.com/office/officeart/2005/8/layout/hierarchy2"/>
    <dgm:cxn modelId="{3AA90778-498F-4F25-82B1-AC7D5DCFE5CC}" type="presParOf" srcId="{2B42147C-D593-4711-89C4-E12C0A539F85}" destId="{40E333D6-368E-4DEF-ABA2-07CB339B419E}" srcOrd="0" destOrd="0" presId="urn:microsoft.com/office/officeart/2005/8/layout/hierarchy2"/>
    <dgm:cxn modelId="{1CC6A211-07BC-4519-AE9F-E566EC18E619}" type="presParOf" srcId="{40E333D6-368E-4DEF-ABA2-07CB339B419E}" destId="{78338DFB-CE6E-4B33-A108-E3950B920B60}" srcOrd="0" destOrd="0" presId="urn:microsoft.com/office/officeart/2005/8/layout/hierarchy2"/>
    <dgm:cxn modelId="{5031F149-8E52-47C7-8608-9877E0DBAED1}" type="presParOf" srcId="{2B42147C-D593-4711-89C4-E12C0A539F85}" destId="{9CCE3DA4-2475-41BC-ADD1-C14C91468625}" srcOrd="1" destOrd="0" presId="urn:microsoft.com/office/officeart/2005/8/layout/hierarchy2"/>
    <dgm:cxn modelId="{A5057788-5CA7-4E1D-8DF1-4359C181893D}" type="presParOf" srcId="{9CCE3DA4-2475-41BC-ADD1-C14C91468625}" destId="{3762264A-041A-423D-915F-F4CB3631D693}" srcOrd="0" destOrd="0" presId="urn:microsoft.com/office/officeart/2005/8/layout/hierarchy2"/>
    <dgm:cxn modelId="{74861B90-08D1-4C15-A278-3B066ACE8793}" type="presParOf" srcId="{9CCE3DA4-2475-41BC-ADD1-C14C91468625}" destId="{31E3CED5-80E0-496E-807E-965023126249}" srcOrd="1" destOrd="0" presId="urn:microsoft.com/office/officeart/2005/8/layout/hierarchy2"/>
    <dgm:cxn modelId="{3BF6532E-EA35-456C-B2A1-B1BFED6DAF9F}" type="presParOf" srcId="{31E3CED5-80E0-496E-807E-965023126249}" destId="{F0734CBB-A433-4DE8-8C85-C6B5A5B98F23}" srcOrd="0" destOrd="0" presId="urn:microsoft.com/office/officeart/2005/8/layout/hierarchy2"/>
    <dgm:cxn modelId="{F8327BA5-E8F8-4D93-9D8C-C5A563D64379}" type="presParOf" srcId="{F0734CBB-A433-4DE8-8C85-C6B5A5B98F23}" destId="{3EF58F01-C820-423A-BA0E-F0A35372F480}" srcOrd="0" destOrd="0" presId="urn:microsoft.com/office/officeart/2005/8/layout/hierarchy2"/>
    <dgm:cxn modelId="{963B2F6D-8231-49F3-BE68-6D10E2F3FFDC}" type="presParOf" srcId="{31E3CED5-80E0-496E-807E-965023126249}" destId="{7045E319-ABB4-46EB-98AD-6D8DD9DB2845}" srcOrd="1" destOrd="0" presId="urn:microsoft.com/office/officeart/2005/8/layout/hierarchy2"/>
    <dgm:cxn modelId="{32F2F9BD-3F79-45F0-A3F6-1B992B3969F7}" type="presParOf" srcId="{7045E319-ABB4-46EB-98AD-6D8DD9DB2845}" destId="{53E678CA-34E8-4503-BB5A-C44A703BF0C2}" srcOrd="0" destOrd="0" presId="urn:microsoft.com/office/officeart/2005/8/layout/hierarchy2"/>
    <dgm:cxn modelId="{CAF90892-F3DB-48B6-B743-2FD50C682F2D}" type="presParOf" srcId="{7045E319-ABB4-46EB-98AD-6D8DD9DB2845}" destId="{7D0D8886-CBDC-4635-821F-2F8F81B99FE0}" srcOrd="1" destOrd="0" presId="urn:microsoft.com/office/officeart/2005/8/layout/hierarchy2"/>
    <dgm:cxn modelId="{265D3EE2-743C-4298-870C-CCC0C34650FE}" type="presParOf" srcId="{31E3CED5-80E0-496E-807E-965023126249}" destId="{87FD9E5B-152B-4769-98AF-289154F21429}" srcOrd="2" destOrd="0" presId="urn:microsoft.com/office/officeart/2005/8/layout/hierarchy2"/>
    <dgm:cxn modelId="{4D3D1747-E6FF-4CB4-8FDD-A720B68F29B6}" type="presParOf" srcId="{87FD9E5B-152B-4769-98AF-289154F21429}" destId="{9B7AE471-8444-424E-A756-773A06D4E9DA}" srcOrd="0" destOrd="0" presId="urn:microsoft.com/office/officeart/2005/8/layout/hierarchy2"/>
    <dgm:cxn modelId="{6D0B3241-296B-44EA-B4D4-9816647EF27A}" type="presParOf" srcId="{31E3CED5-80E0-496E-807E-965023126249}" destId="{58655C34-85DF-46F0-9638-C116204D0D50}" srcOrd="3" destOrd="0" presId="urn:microsoft.com/office/officeart/2005/8/layout/hierarchy2"/>
    <dgm:cxn modelId="{D6882B60-662D-41B7-A0B1-783D0003DE5B}" type="presParOf" srcId="{58655C34-85DF-46F0-9638-C116204D0D50}" destId="{41BAF36E-D2BD-4AAB-80B8-01B87205002B}" srcOrd="0" destOrd="0" presId="urn:microsoft.com/office/officeart/2005/8/layout/hierarchy2"/>
    <dgm:cxn modelId="{08DDA2BB-FA9E-4F3B-BC12-C75175D3C865}" type="presParOf" srcId="{58655C34-85DF-46F0-9638-C116204D0D50}" destId="{6056BD6D-56F5-46DB-9BF3-A00A50EA73B8}" srcOrd="1" destOrd="0" presId="urn:microsoft.com/office/officeart/2005/8/layout/hierarchy2"/>
    <dgm:cxn modelId="{72157CD6-81EC-4E7A-BEA9-783614287D7F}" type="presParOf" srcId="{2B42147C-D593-4711-89C4-E12C0A539F85}" destId="{2092A81C-AFCE-4A5D-953A-E4252CE9A9E0}" srcOrd="2" destOrd="0" presId="urn:microsoft.com/office/officeart/2005/8/layout/hierarchy2"/>
    <dgm:cxn modelId="{32E41F2C-4535-4387-BB01-8C42CFBADBD7}" type="presParOf" srcId="{2092A81C-AFCE-4A5D-953A-E4252CE9A9E0}" destId="{B36A3E42-3743-498D-924C-9C0262E40908}" srcOrd="0" destOrd="0" presId="urn:microsoft.com/office/officeart/2005/8/layout/hierarchy2"/>
    <dgm:cxn modelId="{569EBB52-A42C-48A8-96D0-B9E58048B8E1}" type="presParOf" srcId="{2B42147C-D593-4711-89C4-E12C0A539F85}" destId="{8B738795-5B78-4E38-A5FB-E3107CEF8B34}" srcOrd="3" destOrd="0" presId="urn:microsoft.com/office/officeart/2005/8/layout/hierarchy2"/>
    <dgm:cxn modelId="{0F7A0D8D-A722-4C92-A50B-9DD2A7E3DB53}" type="presParOf" srcId="{8B738795-5B78-4E38-A5FB-E3107CEF8B34}" destId="{C016FEF3-289A-42B3-BCCD-BE9F7B527D0E}" srcOrd="0" destOrd="0" presId="urn:microsoft.com/office/officeart/2005/8/layout/hierarchy2"/>
    <dgm:cxn modelId="{0FD3668C-2FFD-4A8E-8E7A-BB41C2000DD2}" type="presParOf" srcId="{8B738795-5B78-4E38-A5FB-E3107CEF8B34}" destId="{62B6574B-ECDB-4645-8797-FBFEF178EF2F}" srcOrd="1" destOrd="0" presId="urn:microsoft.com/office/officeart/2005/8/layout/hierarchy2"/>
    <dgm:cxn modelId="{5DB6A7BD-86BB-4AC1-BFE3-3247425F8973}" type="presParOf" srcId="{62B6574B-ECDB-4645-8797-FBFEF178EF2F}" destId="{5061DEF4-8C7E-47A4-B70E-A5F3C22C1E1B}" srcOrd="0" destOrd="0" presId="urn:microsoft.com/office/officeart/2005/8/layout/hierarchy2"/>
    <dgm:cxn modelId="{6A36C54B-941D-449D-8BBA-BFBF6B5D2AFD}" type="presParOf" srcId="{5061DEF4-8C7E-47A4-B70E-A5F3C22C1E1B}" destId="{8B787632-23FA-43A9-A334-58961F39EC4C}" srcOrd="0" destOrd="0" presId="urn:microsoft.com/office/officeart/2005/8/layout/hierarchy2"/>
    <dgm:cxn modelId="{38EB0657-B5F7-4AE0-8758-809322AA1FD6}" type="presParOf" srcId="{62B6574B-ECDB-4645-8797-FBFEF178EF2F}" destId="{C75AEB7A-13DA-4A3F-AAEE-5141EFC03AEB}" srcOrd="1" destOrd="0" presId="urn:microsoft.com/office/officeart/2005/8/layout/hierarchy2"/>
    <dgm:cxn modelId="{68CFA091-9EEF-4940-9F6F-B35E8164FD0C}" type="presParOf" srcId="{C75AEB7A-13DA-4A3F-AAEE-5141EFC03AEB}" destId="{21A50F93-2B79-4237-AD6E-11931E510C1D}" srcOrd="0" destOrd="0" presId="urn:microsoft.com/office/officeart/2005/8/layout/hierarchy2"/>
    <dgm:cxn modelId="{BCA1EF82-A328-4D08-A9A5-7F84C01E2764}" type="presParOf" srcId="{C75AEB7A-13DA-4A3F-AAEE-5141EFC03AEB}" destId="{10CE2B75-F6D9-4368-97D0-74A7D3AF6D67}" srcOrd="1" destOrd="0" presId="urn:microsoft.com/office/officeart/2005/8/layout/hierarchy2"/>
    <dgm:cxn modelId="{51B6CB89-5780-4EF6-899E-C5FBE26301DB}" type="presParOf" srcId="{10CE2B75-F6D9-4368-97D0-74A7D3AF6D67}" destId="{7BEC37A9-C89C-472F-A8DD-65896849D3DC}" srcOrd="0" destOrd="0" presId="urn:microsoft.com/office/officeart/2005/8/layout/hierarchy2"/>
    <dgm:cxn modelId="{D38A0565-40DF-40A4-AFBE-EBC3B2FCC01E}" type="presParOf" srcId="{7BEC37A9-C89C-472F-A8DD-65896849D3DC}" destId="{4D0F2364-E814-474A-ACB1-25BE41B92B28}" srcOrd="0" destOrd="0" presId="urn:microsoft.com/office/officeart/2005/8/layout/hierarchy2"/>
    <dgm:cxn modelId="{F906867B-66E0-4CA7-8A2D-97B343FA67AC}" type="presParOf" srcId="{10CE2B75-F6D9-4368-97D0-74A7D3AF6D67}" destId="{861F45EC-125F-4819-8330-FFBF09E367EF}" srcOrd="1" destOrd="0" presId="urn:microsoft.com/office/officeart/2005/8/layout/hierarchy2"/>
    <dgm:cxn modelId="{1F9DE917-D378-4473-AE85-D12BA77A24B9}" type="presParOf" srcId="{861F45EC-125F-4819-8330-FFBF09E367EF}" destId="{12917093-CA06-4D58-8E97-0E52281D73CE}" srcOrd="0" destOrd="0" presId="urn:microsoft.com/office/officeart/2005/8/layout/hierarchy2"/>
    <dgm:cxn modelId="{80E3AA35-5E7A-436C-AEBB-C0A53A44E3BD}" type="presParOf" srcId="{861F45EC-125F-4819-8330-FFBF09E367EF}" destId="{F482B5CB-7B2D-4A2A-8BDA-12632184B87B}" srcOrd="1" destOrd="0" presId="urn:microsoft.com/office/officeart/2005/8/layout/hierarchy2"/>
    <dgm:cxn modelId="{379DFEDB-AC0E-43A6-BF08-4B303A141DAC}" type="presParOf" srcId="{10CE2B75-F6D9-4368-97D0-74A7D3AF6D67}" destId="{6C636C58-ABCA-40C4-8212-788749A674D2}" srcOrd="2" destOrd="0" presId="urn:microsoft.com/office/officeart/2005/8/layout/hierarchy2"/>
    <dgm:cxn modelId="{6A151050-1F75-4905-9507-E52341A6C716}" type="presParOf" srcId="{6C636C58-ABCA-40C4-8212-788749A674D2}" destId="{982E94B2-7B79-43C4-9735-25963FF8EA2F}" srcOrd="0" destOrd="0" presId="urn:microsoft.com/office/officeart/2005/8/layout/hierarchy2"/>
    <dgm:cxn modelId="{DCC35846-9959-464E-9017-90244E535A80}" type="presParOf" srcId="{10CE2B75-F6D9-4368-97D0-74A7D3AF6D67}" destId="{FC254B5F-5471-42C8-8D44-D7ADB1812804}" srcOrd="3" destOrd="0" presId="urn:microsoft.com/office/officeart/2005/8/layout/hierarchy2"/>
    <dgm:cxn modelId="{EC668D65-3670-4F00-83BD-893DF6C988B4}" type="presParOf" srcId="{FC254B5F-5471-42C8-8D44-D7ADB1812804}" destId="{0EF4BE7F-4BE3-403E-9B09-4F3B96C81F40}" srcOrd="0" destOrd="0" presId="urn:microsoft.com/office/officeart/2005/8/layout/hierarchy2"/>
    <dgm:cxn modelId="{8F899DBD-F000-4BAC-9655-2E8346697BBF}" type="presParOf" srcId="{FC254B5F-5471-42C8-8D44-D7ADB1812804}" destId="{89B13DD1-B10F-441E-8DC5-78E5261CF63B}" srcOrd="1" destOrd="0" presId="urn:microsoft.com/office/officeart/2005/8/layout/hierarchy2"/>
    <dgm:cxn modelId="{7B23253E-FCF1-4668-8E7F-D1226B7752C9}" type="presParOf" srcId="{10CE2B75-F6D9-4368-97D0-74A7D3AF6D67}" destId="{5BF5FD33-22F7-4658-BC63-BF449F416C0B}" srcOrd="4" destOrd="0" presId="urn:microsoft.com/office/officeart/2005/8/layout/hierarchy2"/>
    <dgm:cxn modelId="{4E73CE6A-6FF9-49BA-A8D1-7F4F5C153CCD}" type="presParOf" srcId="{5BF5FD33-22F7-4658-BC63-BF449F416C0B}" destId="{370DB444-4534-4F57-B755-08D043A4422F}" srcOrd="0" destOrd="0" presId="urn:microsoft.com/office/officeart/2005/8/layout/hierarchy2"/>
    <dgm:cxn modelId="{979574FA-2112-4BB5-A724-94A5B1B51965}" type="presParOf" srcId="{10CE2B75-F6D9-4368-97D0-74A7D3AF6D67}" destId="{DFB0CC67-A93E-4194-8036-0537119A93A9}" srcOrd="5" destOrd="0" presId="urn:microsoft.com/office/officeart/2005/8/layout/hierarchy2"/>
    <dgm:cxn modelId="{24A31317-6C2D-442E-B7D4-C4321810D93C}" type="presParOf" srcId="{DFB0CC67-A93E-4194-8036-0537119A93A9}" destId="{0A6778F9-23C4-41F9-88F7-1771470C7C80}" srcOrd="0" destOrd="0" presId="urn:microsoft.com/office/officeart/2005/8/layout/hierarchy2"/>
    <dgm:cxn modelId="{993B20BB-74C4-47F2-83C6-6507FB4881A3}" type="presParOf" srcId="{DFB0CC67-A93E-4194-8036-0537119A93A9}" destId="{B6958754-B6BB-4B03-95A0-28CAAA6E40EB}" srcOrd="1" destOrd="0" presId="urn:microsoft.com/office/officeart/2005/8/layout/hierarchy2"/>
    <dgm:cxn modelId="{95F00EE7-25BF-45CF-8949-1F2A6F286304}" type="presParOf" srcId="{10CE2B75-F6D9-4368-97D0-74A7D3AF6D67}" destId="{6C3F7C42-639E-4AE4-8C33-6F7459C33E25}" srcOrd="6" destOrd="0" presId="urn:microsoft.com/office/officeart/2005/8/layout/hierarchy2"/>
    <dgm:cxn modelId="{D101B934-3256-4074-9941-D540284A8CA3}" type="presParOf" srcId="{6C3F7C42-639E-4AE4-8C33-6F7459C33E25}" destId="{F996D846-E667-4106-A766-57C7894693CE}" srcOrd="0" destOrd="0" presId="urn:microsoft.com/office/officeart/2005/8/layout/hierarchy2"/>
    <dgm:cxn modelId="{7A942C4E-A61D-4268-A8FE-CCED9B2E7FDC}" type="presParOf" srcId="{10CE2B75-F6D9-4368-97D0-74A7D3AF6D67}" destId="{A4C88EBB-3653-4B97-8833-3B2EFF455AB6}" srcOrd="7" destOrd="0" presId="urn:microsoft.com/office/officeart/2005/8/layout/hierarchy2"/>
    <dgm:cxn modelId="{CE06D3D9-40BB-46AE-911B-8917B3DD948E}" type="presParOf" srcId="{A4C88EBB-3653-4B97-8833-3B2EFF455AB6}" destId="{76824953-9398-4B4B-9B33-B43A33C0F572}" srcOrd="0" destOrd="0" presId="urn:microsoft.com/office/officeart/2005/8/layout/hierarchy2"/>
    <dgm:cxn modelId="{D3ED9E1F-43F5-46B0-BFF2-9964FAEF3020}" type="presParOf" srcId="{A4C88EBB-3653-4B97-8833-3B2EFF455AB6}" destId="{57BBBD14-23C8-4E50-9FEA-FA0A82CF06F5}" srcOrd="1" destOrd="0" presId="urn:microsoft.com/office/officeart/2005/8/layout/hierarchy2"/>
    <dgm:cxn modelId="{FFA498AD-C802-43C6-8A09-2361CE811AF0}" type="presParOf" srcId="{10CE2B75-F6D9-4368-97D0-74A7D3AF6D67}" destId="{8EC2EEE9-22E9-40B4-99D7-9E2996F7B849}" srcOrd="8" destOrd="0" presId="urn:microsoft.com/office/officeart/2005/8/layout/hierarchy2"/>
    <dgm:cxn modelId="{030AB585-15C0-4DE5-BFBC-572CCA6AD04B}" type="presParOf" srcId="{8EC2EEE9-22E9-40B4-99D7-9E2996F7B849}" destId="{5668B144-C2FC-46C7-A29E-E725B7C7DCAF}" srcOrd="0" destOrd="0" presId="urn:microsoft.com/office/officeart/2005/8/layout/hierarchy2"/>
    <dgm:cxn modelId="{6059C9F7-CC66-4635-B459-52060331689A}" type="presParOf" srcId="{10CE2B75-F6D9-4368-97D0-74A7D3AF6D67}" destId="{48CB1AB5-9763-4FC4-9307-1C69503075C1}" srcOrd="9" destOrd="0" presId="urn:microsoft.com/office/officeart/2005/8/layout/hierarchy2"/>
    <dgm:cxn modelId="{540159FB-A6A5-411C-9ECC-5EA887D9E6E0}" type="presParOf" srcId="{48CB1AB5-9763-4FC4-9307-1C69503075C1}" destId="{0425F040-0612-4E2F-896B-E08F9ED57BB0}" srcOrd="0" destOrd="0" presId="urn:microsoft.com/office/officeart/2005/8/layout/hierarchy2"/>
    <dgm:cxn modelId="{A48218A5-9C59-4073-A6F2-5E61D0FC2A68}" type="presParOf" srcId="{48CB1AB5-9763-4FC4-9307-1C69503075C1}" destId="{2562A10D-A0CC-4EF8-A1E4-5E81CAD912B7}" srcOrd="1" destOrd="0" presId="urn:microsoft.com/office/officeart/2005/8/layout/hierarchy2"/>
    <dgm:cxn modelId="{6B03885E-CF3F-40C2-9335-AFEE57E6CCB6}" type="presParOf" srcId="{10CE2B75-F6D9-4368-97D0-74A7D3AF6D67}" destId="{F000C1DA-DBFE-4269-9DB7-A6B15BFAA1E0}" srcOrd="10" destOrd="0" presId="urn:microsoft.com/office/officeart/2005/8/layout/hierarchy2"/>
    <dgm:cxn modelId="{F1CC793F-A25B-4E80-9325-3B8A2E99F454}" type="presParOf" srcId="{F000C1DA-DBFE-4269-9DB7-A6B15BFAA1E0}" destId="{80DCDBF7-B6FC-42E5-A089-71B02B2F0AE7}" srcOrd="0" destOrd="0" presId="urn:microsoft.com/office/officeart/2005/8/layout/hierarchy2"/>
    <dgm:cxn modelId="{AC1A50CA-FE3D-4928-B5BD-3D7187BC86F9}" type="presParOf" srcId="{10CE2B75-F6D9-4368-97D0-74A7D3AF6D67}" destId="{FD5E4FA2-56DE-4C08-BEFC-493C8A89FD40}" srcOrd="11" destOrd="0" presId="urn:microsoft.com/office/officeart/2005/8/layout/hierarchy2"/>
    <dgm:cxn modelId="{74EBEC06-5F83-4AB1-ABE5-FF5B41A91326}" type="presParOf" srcId="{FD5E4FA2-56DE-4C08-BEFC-493C8A89FD40}" destId="{9CA35900-5A82-41E4-A793-0C826AB48E0E}" srcOrd="0" destOrd="0" presId="urn:microsoft.com/office/officeart/2005/8/layout/hierarchy2"/>
    <dgm:cxn modelId="{75A8E3DA-1FB4-4F14-8B2D-7B667F083C03}" type="presParOf" srcId="{FD5E4FA2-56DE-4C08-BEFC-493C8A89FD40}" destId="{7BC7852F-44E9-4D05-BCD7-02432814A76C}" srcOrd="1" destOrd="0" presId="urn:microsoft.com/office/officeart/2005/8/layout/hierarchy2"/>
    <dgm:cxn modelId="{83525EE0-6CF1-4957-A5FB-A76999718D81}" type="presParOf" srcId="{10CE2B75-F6D9-4368-97D0-74A7D3AF6D67}" destId="{2FA594B8-0AC3-4490-AE2C-6A15AC8ACA41}" srcOrd="12" destOrd="0" presId="urn:microsoft.com/office/officeart/2005/8/layout/hierarchy2"/>
    <dgm:cxn modelId="{2E5A0920-B10C-4A58-AE7A-A958AF7643BB}" type="presParOf" srcId="{2FA594B8-0AC3-4490-AE2C-6A15AC8ACA41}" destId="{793EA246-D4E2-4F73-90EC-E7D3A3AA96A5}" srcOrd="0" destOrd="0" presId="urn:microsoft.com/office/officeart/2005/8/layout/hierarchy2"/>
    <dgm:cxn modelId="{EFCA8513-029F-4D2F-93E6-C171676131CD}" type="presParOf" srcId="{10CE2B75-F6D9-4368-97D0-74A7D3AF6D67}" destId="{6F843F2E-55EC-45F2-9F3E-E317E68E77D4}" srcOrd="13" destOrd="0" presId="urn:microsoft.com/office/officeart/2005/8/layout/hierarchy2"/>
    <dgm:cxn modelId="{58EF8B33-917D-4A24-8FEA-AD8A9374D6CE}" type="presParOf" srcId="{6F843F2E-55EC-45F2-9F3E-E317E68E77D4}" destId="{887D372D-DC91-4CE3-BEC2-04AAF2C20022}" srcOrd="0" destOrd="0" presId="urn:microsoft.com/office/officeart/2005/8/layout/hierarchy2"/>
    <dgm:cxn modelId="{35417774-01BE-401D-A91D-73EAC2549E61}" type="presParOf" srcId="{6F843F2E-55EC-45F2-9F3E-E317E68E77D4}" destId="{EEA92D94-2C83-41E9-BBA7-323C03208B8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0DD886-94AE-4B30-931A-55AAC2204D9E}" type="doc">
      <dgm:prSet loTypeId="urn:microsoft.com/office/officeart/2005/8/layout/cycle4" loCatId="matrix" qsTypeId="urn:microsoft.com/office/officeart/2005/8/quickstyle/simple2" qsCatId="simple" csTypeId="urn:microsoft.com/office/officeart/2005/8/colors/accent1_2" csCatId="accent1" phldr="1"/>
      <dgm:spPr/>
      <dgm:t>
        <a:bodyPr/>
        <a:lstStyle/>
        <a:p>
          <a:endParaRPr lang="en-GB"/>
        </a:p>
      </dgm:t>
    </dgm:pt>
    <dgm:pt modelId="{D04228FF-11CA-48DB-9B72-CC809D76BFA0}">
      <dgm:prSet phldrT="[Texto]"/>
      <dgm:spPr/>
      <dgm:t>
        <a:bodyPr/>
        <a:lstStyle/>
        <a:p>
          <a:r>
            <a:rPr lang="pt-PT" dirty="0">
              <a:latin typeface="Calibri" panose="020F0502020204030204" pitchFamily="34" charset="0"/>
              <a:cs typeface="Calibri" panose="020F0502020204030204" pitchFamily="34" charset="0"/>
            </a:rPr>
            <a:t>cosmovisão ecológica</a:t>
          </a:r>
          <a:endParaRPr lang="en-GB" dirty="0">
            <a:latin typeface="Calibri" panose="020F0502020204030204" pitchFamily="34" charset="0"/>
            <a:cs typeface="Calibri" panose="020F0502020204030204" pitchFamily="34" charset="0"/>
          </a:endParaRPr>
        </a:p>
      </dgm:t>
    </dgm:pt>
    <dgm:pt modelId="{A2DAB1EA-5775-4D8E-8915-A41B9410937F}" type="parTrans" cxnId="{96396D3F-4A7A-4D57-99BC-DC819750E058}">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118F4B04-D080-4D03-A492-1DAF082D5D90}" type="sibTrans" cxnId="{96396D3F-4A7A-4D57-99BC-DC819750E058}">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3C737B16-FCD1-4961-93C6-FBA54FD871CE}">
      <dgm:prSet phldrT="[Texto]"/>
      <dgm:spPr/>
      <dgm:t>
        <a:bodyPr/>
        <a:lstStyle/>
        <a:p>
          <a:r>
            <a:rPr lang="pt-PT" dirty="0" err="1">
              <a:latin typeface="Calibri" panose="020F0502020204030204" pitchFamily="34" charset="0"/>
              <a:cs typeface="Calibri" panose="020F0502020204030204" pitchFamily="34" charset="0"/>
            </a:rPr>
            <a:t>ecoliteracia</a:t>
          </a:r>
          <a:endParaRPr lang="en-GB" dirty="0">
            <a:latin typeface="Calibri" panose="020F0502020204030204" pitchFamily="34" charset="0"/>
            <a:cs typeface="Calibri" panose="020F0502020204030204" pitchFamily="34" charset="0"/>
          </a:endParaRPr>
        </a:p>
      </dgm:t>
    </dgm:pt>
    <dgm:pt modelId="{DF41159E-9F07-4D73-9CF6-081FCCB86987}" type="parTrans" cxnId="{75705709-54C4-4BF7-978B-08DF233E4B40}">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FA1EA7A4-A404-4D00-86EA-4A56E33CFDD9}" type="sibTrans" cxnId="{75705709-54C4-4BF7-978B-08DF233E4B40}">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FC47DEB0-EB81-4B25-87D7-18C93D3764B4}">
      <dgm:prSet phldrT="[Texto]"/>
      <dgm:spPr/>
      <dgm:t>
        <a:bodyPr/>
        <a:lstStyle/>
        <a:p>
          <a:r>
            <a:rPr lang="pt-PT" dirty="0">
              <a:latin typeface="Calibri" panose="020F0502020204030204" pitchFamily="34" charset="0"/>
              <a:cs typeface="Calibri" panose="020F0502020204030204" pitchFamily="34" charset="0"/>
            </a:rPr>
            <a:t>pensamento</a:t>
          </a:r>
        </a:p>
        <a:p>
          <a:r>
            <a:rPr lang="pt-PT" dirty="0">
              <a:latin typeface="Calibri" panose="020F0502020204030204" pitchFamily="34" charset="0"/>
              <a:cs typeface="Calibri" panose="020F0502020204030204" pitchFamily="34" charset="0"/>
            </a:rPr>
            <a:t>sistémico</a:t>
          </a:r>
          <a:endParaRPr lang="en-GB" dirty="0">
            <a:latin typeface="Calibri" panose="020F0502020204030204" pitchFamily="34" charset="0"/>
            <a:cs typeface="Calibri" panose="020F0502020204030204" pitchFamily="34" charset="0"/>
          </a:endParaRPr>
        </a:p>
      </dgm:t>
    </dgm:pt>
    <dgm:pt modelId="{6F6C5513-694D-48EB-B740-9753A39507E4}" type="parTrans" cxnId="{81547942-6C82-45E2-9792-DD55CCA04F3B}">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4196747E-91C5-49B3-98B6-8AB9BFFC18C2}" type="sibTrans" cxnId="{81547942-6C82-45E2-9792-DD55CCA04F3B}">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99CFDB1E-CBAA-4497-8BD9-4639B16ABBB8}">
      <dgm:prSet phldrT="[Texto]"/>
      <dgm:spPr/>
      <dgm:t>
        <a:bodyPr/>
        <a:lstStyle/>
        <a:p>
          <a:r>
            <a:rPr lang="pt-PT" dirty="0">
              <a:latin typeface="Calibri" panose="020F0502020204030204" pitchFamily="34" charset="0"/>
              <a:cs typeface="Calibri" panose="020F0502020204030204" pitchFamily="34" charset="0"/>
            </a:rPr>
            <a:t>pensar longo-prazo</a:t>
          </a:r>
          <a:endParaRPr lang="en-GB" dirty="0">
            <a:latin typeface="Calibri" panose="020F0502020204030204" pitchFamily="34" charset="0"/>
            <a:cs typeface="Calibri" panose="020F0502020204030204" pitchFamily="34" charset="0"/>
          </a:endParaRPr>
        </a:p>
      </dgm:t>
    </dgm:pt>
    <dgm:pt modelId="{FA383D11-AF6D-4FE3-BB39-421F3E9FE428}" type="parTrans" cxnId="{DA375E5A-6F36-425C-B975-B6982E5BF046}">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A39C9B7A-38C9-4187-A853-EFE548C22EFD}" type="sibTrans" cxnId="{DA375E5A-6F36-425C-B975-B6982E5BF046}">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4AC8C396-202C-41A9-B45D-543FDF3EDCC3}">
      <dgm:prSet phldrT="[Texto]"/>
      <dgm:spPr/>
      <dgm:t>
        <a:bodyPr/>
        <a:lstStyle/>
        <a:p>
          <a:r>
            <a:rPr lang="pt-PT" dirty="0">
              <a:latin typeface="Calibri" panose="020F0502020204030204" pitchFamily="34" charset="0"/>
              <a:cs typeface="Calibri" panose="020F0502020204030204" pitchFamily="34" charset="0"/>
            </a:rPr>
            <a:t>Inteligência emocional</a:t>
          </a:r>
          <a:endParaRPr lang="en-GB" dirty="0">
            <a:latin typeface="Calibri" panose="020F0502020204030204" pitchFamily="34" charset="0"/>
            <a:cs typeface="Calibri" panose="020F0502020204030204" pitchFamily="34" charset="0"/>
          </a:endParaRPr>
        </a:p>
      </dgm:t>
    </dgm:pt>
    <dgm:pt modelId="{E4D97E4C-E614-44B0-B569-0FBED5C37D48}" type="parTrans" cxnId="{BD356924-8D5B-42C2-93EE-91DFEA52E60B}">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D8CDEFA1-3902-4121-BE20-0B3E3D021AFC}" type="sibTrans" cxnId="{BD356924-8D5B-42C2-93EE-91DFEA52E60B}">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F64382EE-DF51-433D-89EE-98ACA487FB10}">
      <dgm:prSet phldrT="[Texto]"/>
      <dgm:spPr/>
      <dgm:t>
        <a:bodyPr/>
        <a:lstStyle/>
        <a:p>
          <a:r>
            <a:rPr lang="pt-PT" dirty="0">
              <a:latin typeface="Calibri" panose="020F0502020204030204" pitchFamily="34" charset="0"/>
              <a:cs typeface="Calibri" panose="020F0502020204030204" pitchFamily="34" charset="0"/>
            </a:rPr>
            <a:t>Inovação criativa</a:t>
          </a:r>
          <a:endParaRPr lang="en-GB" dirty="0">
            <a:latin typeface="Calibri" panose="020F0502020204030204" pitchFamily="34" charset="0"/>
            <a:cs typeface="Calibri" panose="020F0502020204030204" pitchFamily="34" charset="0"/>
          </a:endParaRPr>
        </a:p>
      </dgm:t>
    </dgm:pt>
    <dgm:pt modelId="{E714EFE9-A301-4DBF-ADAD-01C2F2E81712}" type="parTrans" cxnId="{33BF47EE-8B58-4F0B-A617-2E2C1A712227}">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C7D1AB5E-46B2-4A1B-B414-535B6E324265}" type="sibTrans" cxnId="{33BF47EE-8B58-4F0B-A617-2E2C1A712227}">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8CD2DF23-4894-4F52-A528-C555DEEE5950}">
      <dgm:prSet phldrT="[Texto]"/>
      <dgm:spPr/>
      <dgm:t>
        <a:bodyPr/>
        <a:lstStyle/>
        <a:p>
          <a:r>
            <a:rPr lang="pt-PT" dirty="0">
              <a:latin typeface="Calibri" panose="020F0502020204030204" pitchFamily="34" charset="0"/>
              <a:cs typeface="Calibri" panose="020F0502020204030204" pitchFamily="34" charset="0"/>
            </a:rPr>
            <a:t>inteligência espiritual</a:t>
          </a:r>
          <a:endParaRPr lang="en-GB" dirty="0">
            <a:latin typeface="Calibri" panose="020F0502020204030204" pitchFamily="34" charset="0"/>
            <a:cs typeface="Calibri" panose="020F0502020204030204" pitchFamily="34" charset="0"/>
          </a:endParaRPr>
        </a:p>
      </dgm:t>
    </dgm:pt>
    <dgm:pt modelId="{BB44453B-5454-4286-82E2-DD499DCEE6BB}" type="parTrans" cxnId="{73BEE77F-7E66-4F81-B396-A4E0AC874105}">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17B4BD48-BC7B-4853-BD95-3D87B0EA3E7B}" type="sibTrans" cxnId="{73BEE77F-7E66-4F81-B396-A4E0AC874105}">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53759893-5D2C-4A61-8610-1E2CABDE5A7E}">
      <dgm:prSet phldrT="[Texto]"/>
      <dgm:spPr/>
      <dgm:t>
        <a:bodyPr/>
        <a:lstStyle/>
        <a:p>
          <a:r>
            <a:rPr lang="pt-PT" dirty="0">
              <a:latin typeface="Calibri" panose="020F0502020204030204" pitchFamily="34" charset="0"/>
              <a:cs typeface="Calibri" panose="020F0502020204030204" pitchFamily="34" charset="0"/>
            </a:rPr>
            <a:t>propósito</a:t>
          </a:r>
          <a:endParaRPr lang="en-GB" dirty="0">
            <a:latin typeface="Calibri" panose="020F0502020204030204" pitchFamily="34" charset="0"/>
            <a:cs typeface="Calibri" panose="020F0502020204030204" pitchFamily="34" charset="0"/>
          </a:endParaRPr>
        </a:p>
      </dgm:t>
    </dgm:pt>
    <dgm:pt modelId="{EA288DED-3BD4-48B2-9C20-AA6B8F5C44EC}" type="parTrans" cxnId="{09F45B4B-A2C5-4E62-B0BD-3CAB9074F7AE}">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DFEB2214-8758-4A28-AAB1-EE8DFD98B2E5}" type="sibTrans" cxnId="{09F45B4B-A2C5-4E62-B0BD-3CAB9074F7AE}">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CC994BF5-E150-4B35-93F8-CB62E543269B}">
      <dgm:prSet phldrT="[Texto]"/>
      <dgm:spPr/>
      <dgm:t>
        <a:bodyPr/>
        <a:lstStyle/>
        <a:p>
          <a:r>
            <a:rPr lang="pt-PT" dirty="0">
              <a:latin typeface="Calibri" panose="020F0502020204030204" pitchFamily="34" charset="0"/>
              <a:cs typeface="Calibri" panose="020F0502020204030204" pitchFamily="34" charset="0"/>
            </a:rPr>
            <a:t>contributo pessoal</a:t>
          </a:r>
          <a:endParaRPr lang="en-GB" dirty="0">
            <a:latin typeface="Calibri" panose="020F0502020204030204" pitchFamily="34" charset="0"/>
            <a:cs typeface="Calibri" panose="020F0502020204030204" pitchFamily="34" charset="0"/>
          </a:endParaRPr>
        </a:p>
      </dgm:t>
    </dgm:pt>
    <dgm:pt modelId="{3B22B460-BF4D-4AF9-B971-C39ED851D93C}" type="parTrans" cxnId="{8BE1BC92-CC50-4EB5-B52C-89F6B568E85B}">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5419C97F-8BAA-45B4-B1E8-0990C6D21C00}" type="sibTrans" cxnId="{8BE1BC92-CC50-4EB5-B52C-89F6B568E85B}">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DD81ED69-7079-41D3-8087-B0F32321995B}">
      <dgm:prSet phldrT="[Texto]"/>
      <dgm:spPr/>
      <dgm:t>
        <a:bodyPr/>
        <a:lstStyle/>
        <a:p>
          <a:r>
            <a:rPr lang="pt-PT" dirty="0">
              <a:latin typeface="Calibri" panose="020F0502020204030204" pitchFamily="34" charset="0"/>
              <a:cs typeface="Calibri" panose="020F0502020204030204" pitchFamily="34" charset="0"/>
            </a:rPr>
            <a:t>fluxos cíclicos</a:t>
          </a:r>
          <a:endParaRPr lang="en-GB" dirty="0">
            <a:latin typeface="Calibri" panose="020F0502020204030204" pitchFamily="34" charset="0"/>
            <a:cs typeface="Calibri" panose="020F0502020204030204" pitchFamily="34" charset="0"/>
          </a:endParaRPr>
        </a:p>
      </dgm:t>
    </dgm:pt>
    <dgm:pt modelId="{7B6285A6-482A-4ED8-8761-2EB990738971}" type="parTrans" cxnId="{5B1869DA-7459-4514-A290-A0B64E2DC257}">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1F9EB7EE-0D9F-426D-B8CC-1D68BD94C283}" type="sibTrans" cxnId="{5B1869DA-7459-4514-A290-A0B64E2DC257}">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0511E5A2-EE67-498B-9600-BD6677E3BC23}">
      <dgm:prSet phldrT="[Texto]"/>
      <dgm:spPr/>
      <dgm:t>
        <a:bodyPr/>
        <a:lstStyle/>
        <a:p>
          <a:r>
            <a:rPr lang="pt-PT" dirty="0">
              <a:latin typeface="Calibri" panose="020F0502020204030204" pitchFamily="34" charset="0"/>
              <a:cs typeface="Calibri" panose="020F0502020204030204" pitchFamily="34" charset="0"/>
            </a:rPr>
            <a:t>dialogia</a:t>
          </a:r>
          <a:endParaRPr lang="en-GB" dirty="0">
            <a:latin typeface="Calibri" panose="020F0502020204030204" pitchFamily="34" charset="0"/>
            <a:cs typeface="Calibri" panose="020F0502020204030204" pitchFamily="34" charset="0"/>
          </a:endParaRPr>
        </a:p>
      </dgm:t>
    </dgm:pt>
    <dgm:pt modelId="{1D08F4FF-1BD4-46DE-8E3F-9A55E7546DDF}" type="parTrans" cxnId="{44FF5921-43FE-4AC6-95CC-5537B40C81C8}">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9C48EB6C-650A-4E87-BF93-137210CC1400}" type="sibTrans" cxnId="{44FF5921-43FE-4AC6-95CC-5537B40C81C8}">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ED4CD139-D4C6-44D1-AF8B-90A2B2CBCB60}">
      <dgm:prSet phldrT="[Texto]"/>
      <dgm:spPr/>
      <dgm:t>
        <a:bodyPr/>
        <a:lstStyle/>
        <a:p>
          <a:r>
            <a:rPr lang="pt-PT" dirty="0">
              <a:latin typeface="Calibri" panose="020F0502020204030204" pitchFamily="34" charset="0"/>
              <a:cs typeface="Calibri" panose="020F0502020204030204" pitchFamily="34" charset="0"/>
            </a:rPr>
            <a:t>interconexão</a:t>
          </a:r>
          <a:endParaRPr lang="en-GB" dirty="0">
            <a:latin typeface="Calibri" panose="020F0502020204030204" pitchFamily="34" charset="0"/>
            <a:cs typeface="Calibri" panose="020F0502020204030204" pitchFamily="34" charset="0"/>
          </a:endParaRPr>
        </a:p>
      </dgm:t>
    </dgm:pt>
    <dgm:pt modelId="{A777F454-FF4C-45D8-B079-E667922C5F9D}" type="parTrans" cxnId="{C7DB3990-0C32-4C71-AFE7-63361A4C2143}">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B6A9FFBF-665A-4326-80E7-5EF16F5CCF7E}" type="sibTrans" cxnId="{C7DB3990-0C32-4C71-AFE7-63361A4C2143}">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0B1E51D9-35F5-4B51-95D9-C328F0D1F0D3}">
      <dgm:prSet phldrT="[Texto]"/>
      <dgm:spPr/>
      <dgm:t>
        <a:bodyPr/>
        <a:lstStyle/>
        <a:p>
          <a:r>
            <a:rPr lang="pt-PT" dirty="0">
              <a:latin typeface="Calibri" panose="020F0502020204030204" pitchFamily="34" charset="0"/>
              <a:cs typeface="Calibri" panose="020F0502020204030204" pitchFamily="34" charset="0"/>
            </a:rPr>
            <a:t>inscrição natural</a:t>
          </a:r>
          <a:endParaRPr lang="en-GB" dirty="0">
            <a:latin typeface="Calibri" panose="020F0502020204030204" pitchFamily="34" charset="0"/>
            <a:cs typeface="Calibri" panose="020F0502020204030204" pitchFamily="34" charset="0"/>
          </a:endParaRPr>
        </a:p>
      </dgm:t>
    </dgm:pt>
    <dgm:pt modelId="{55D9ECA1-65A9-48EA-B081-62BFE5F6D570}" type="parTrans" cxnId="{9DB99E21-785D-4C7C-84D3-A4F5AB06456B}">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87243394-3375-455E-91E7-0F7B59BBCDDC}" type="sibTrans" cxnId="{9DB99E21-785D-4C7C-84D3-A4F5AB06456B}">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9D9D3D21-2CF7-4156-95C6-941A1374FB50}">
      <dgm:prSet phldrT="[Texto]"/>
      <dgm:spPr/>
      <dgm:t>
        <a:bodyPr/>
        <a:lstStyle/>
        <a:p>
          <a:r>
            <a:rPr lang="pt-PT" dirty="0" err="1">
              <a:latin typeface="Calibri" panose="020F0502020204030204" pitchFamily="34" charset="0"/>
              <a:cs typeface="Calibri" panose="020F0502020204030204" pitchFamily="34" charset="0"/>
            </a:rPr>
            <a:t>mindefulness</a:t>
          </a:r>
          <a:endParaRPr lang="en-GB" dirty="0">
            <a:latin typeface="Calibri" panose="020F0502020204030204" pitchFamily="34" charset="0"/>
            <a:cs typeface="Calibri" panose="020F0502020204030204" pitchFamily="34" charset="0"/>
          </a:endParaRPr>
        </a:p>
      </dgm:t>
    </dgm:pt>
    <dgm:pt modelId="{B32B7C0A-324F-414C-A95E-EB749D1465FD}" type="parTrans" cxnId="{7362B597-B57A-44FD-976B-E3B5071696A6}">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14170CB6-99BD-4055-B5D9-6B5B70F81CC6}" type="sibTrans" cxnId="{7362B597-B57A-44FD-976B-E3B5071696A6}">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F3E60652-9909-429A-96AD-5B5AB7CDB2A6}">
      <dgm:prSet phldrT="[Texto]"/>
      <dgm:spPr/>
      <dgm:t>
        <a:bodyPr/>
        <a:lstStyle/>
        <a:p>
          <a:r>
            <a:rPr lang="en-GB" dirty="0" err="1">
              <a:latin typeface="Calibri" panose="020F0502020204030204" pitchFamily="34" charset="0"/>
              <a:cs typeface="Calibri" panose="020F0502020204030204" pitchFamily="34" charset="0"/>
            </a:rPr>
            <a:t>reflexão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crítica</a:t>
          </a:r>
          <a:endParaRPr lang="en-GB" dirty="0">
            <a:latin typeface="Calibri" panose="020F0502020204030204" pitchFamily="34" charset="0"/>
            <a:cs typeface="Calibri" panose="020F0502020204030204" pitchFamily="34" charset="0"/>
          </a:endParaRPr>
        </a:p>
      </dgm:t>
    </dgm:pt>
    <dgm:pt modelId="{C8222DFF-AAF2-4812-9FE6-1156566B5D67}" type="parTrans" cxnId="{D52CA4F3-AF79-46CC-A5B2-16B544036414}">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8620C5A6-571E-4EB8-80BB-C20D55A6CAAB}" type="sibTrans" cxnId="{D52CA4F3-AF79-46CC-A5B2-16B544036414}">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0816A109-A9C1-4649-BE5E-14EF364267FD}">
      <dgm:prSet phldrT="[Texto]"/>
      <dgm:spPr/>
      <dgm:t>
        <a:bodyPr/>
        <a:lstStyle/>
        <a:p>
          <a:r>
            <a:rPr lang="pt-PT" dirty="0">
              <a:latin typeface="Calibri" panose="020F0502020204030204" pitchFamily="34" charset="0"/>
              <a:cs typeface="Calibri" panose="020F0502020204030204" pitchFamily="34" charset="0"/>
            </a:rPr>
            <a:t>conscientização</a:t>
          </a:r>
          <a:endParaRPr lang="en-GB" dirty="0">
            <a:latin typeface="Calibri" panose="020F0502020204030204" pitchFamily="34" charset="0"/>
            <a:cs typeface="Calibri" panose="020F0502020204030204" pitchFamily="34" charset="0"/>
          </a:endParaRPr>
        </a:p>
      </dgm:t>
    </dgm:pt>
    <dgm:pt modelId="{FB230C84-EA54-40A4-A426-DFF0B4764AC4}" type="parTrans" cxnId="{A41F609A-75C8-4ED5-B403-68D9473D54E1}">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8770FD56-AB3F-4164-B413-2499E1A7DCED}" type="sibTrans" cxnId="{A41F609A-75C8-4ED5-B403-68D9473D54E1}">
      <dgm:prSet/>
      <dgm:spPr/>
      <dgm:t>
        <a:bodyPr/>
        <a:lstStyle/>
        <a:p>
          <a:endParaRPr lang="en-GB">
            <a:solidFill>
              <a:schemeClr val="accent3"/>
            </a:solidFill>
            <a:latin typeface="Calibri" panose="020F0502020204030204" pitchFamily="34" charset="0"/>
            <a:cs typeface="Calibri" panose="020F0502020204030204" pitchFamily="34" charset="0"/>
          </a:endParaRPr>
        </a:p>
      </dgm:t>
    </dgm:pt>
    <dgm:pt modelId="{E6FA5D95-30A6-4B73-9001-782447EE5923}" type="pres">
      <dgm:prSet presAssocID="{760DD886-94AE-4B30-931A-55AAC2204D9E}" presName="cycleMatrixDiagram" presStyleCnt="0">
        <dgm:presLayoutVars>
          <dgm:chMax val="1"/>
          <dgm:dir/>
          <dgm:animLvl val="lvl"/>
          <dgm:resizeHandles val="exact"/>
        </dgm:presLayoutVars>
      </dgm:prSet>
      <dgm:spPr/>
    </dgm:pt>
    <dgm:pt modelId="{EF686D57-6394-48DB-B0E0-B7CC7D671806}" type="pres">
      <dgm:prSet presAssocID="{760DD886-94AE-4B30-931A-55AAC2204D9E}" presName="children" presStyleCnt="0"/>
      <dgm:spPr/>
    </dgm:pt>
    <dgm:pt modelId="{7464E82E-7841-4BFB-85B7-A136E075D463}" type="pres">
      <dgm:prSet presAssocID="{760DD886-94AE-4B30-931A-55AAC2204D9E}" presName="child1group" presStyleCnt="0"/>
      <dgm:spPr/>
    </dgm:pt>
    <dgm:pt modelId="{9C3968D1-7CB1-47D5-85A9-B33048E5CFEE}" type="pres">
      <dgm:prSet presAssocID="{760DD886-94AE-4B30-931A-55AAC2204D9E}" presName="child1" presStyleLbl="bgAcc1" presStyleIdx="0" presStyleCnt="4"/>
      <dgm:spPr/>
    </dgm:pt>
    <dgm:pt modelId="{570BABA0-7117-4728-8DB9-146DBCC5BF37}" type="pres">
      <dgm:prSet presAssocID="{760DD886-94AE-4B30-931A-55AAC2204D9E}" presName="child1Text" presStyleLbl="bgAcc1" presStyleIdx="0" presStyleCnt="4">
        <dgm:presLayoutVars>
          <dgm:bulletEnabled val="1"/>
        </dgm:presLayoutVars>
      </dgm:prSet>
      <dgm:spPr/>
    </dgm:pt>
    <dgm:pt modelId="{BF293D47-A7B6-4FEC-B2D8-A8424D630340}" type="pres">
      <dgm:prSet presAssocID="{760DD886-94AE-4B30-931A-55AAC2204D9E}" presName="child2group" presStyleCnt="0"/>
      <dgm:spPr/>
    </dgm:pt>
    <dgm:pt modelId="{2E25D36C-CA97-486C-A54D-CCE100BA46B3}" type="pres">
      <dgm:prSet presAssocID="{760DD886-94AE-4B30-931A-55AAC2204D9E}" presName="child2" presStyleLbl="bgAcc1" presStyleIdx="1" presStyleCnt="4"/>
      <dgm:spPr/>
    </dgm:pt>
    <dgm:pt modelId="{69F51D7D-D208-4E52-9C8C-1E3D51094233}" type="pres">
      <dgm:prSet presAssocID="{760DD886-94AE-4B30-931A-55AAC2204D9E}" presName="child2Text" presStyleLbl="bgAcc1" presStyleIdx="1" presStyleCnt="4">
        <dgm:presLayoutVars>
          <dgm:bulletEnabled val="1"/>
        </dgm:presLayoutVars>
      </dgm:prSet>
      <dgm:spPr/>
    </dgm:pt>
    <dgm:pt modelId="{BEB7D248-1263-4A64-9912-7C0DEBD803C7}" type="pres">
      <dgm:prSet presAssocID="{760DD886-94AE-4B30-931A-55AAC2204D9E}" presName="child3group" presStyleCnt="0"/>
      <dgm:spPr/>
    </dgm:pt>
    <dgm:pt modelId="{BDD03F48-0BBA-4C12-937A-89FAAB462513}" type="pres">
      <dgm:prSet presAssocID="{760DD886-94AE-4B30-931A-55AAC2204D9E}" presName="child3" presStyleLbl="bgAcc1" presStyleIdx="2" presStyleCnt="4"/>
      <dgm:spPr/>
    </dgm:pt>
    <dgm:pt modelId="{BDA8D998-BBF0-4F35-BC22-E8021E79B42A}" type="pres">
      <dgm:prSet presAssocID="{760DD886-94AE-4B30-931A-55AAC2204D9E}" presName="child3Text" presStyleLbl="bgAcc1" presStyleIdx="2" presStyleCnt="4">
        <dgm:presLayoutVars>
          <dgm:bulletEnabled val="1"/>
        </dgm:presLayoutVars>
      </dgm:prSet>
      <dgm:spPr/>
    </dgm:pt>
    <dgm:pt modelId="{923AE0C2-AA9F-4682-8443-E4A610CB034E}" type="pres">
      <dgm:prSet presAssocID="{760DD886-94AE-4B30-931A-55AAC2204D9E}" presName="child4group" presStyleCnt="0"/>
      <dgm:spPr/>
    </dgm:pt>
    <dgm:pt modelId="{5F0CE776-048E-4F0B-85F9-2502B3C2F96C}" type="pres">
      <dgm:prSet presAssocID="{760DD886-94AE-4B30-931A-55AAC2204D9E}" presName="child4" presStyleLbl="bgAcc1" presStyleIdx="3" presStyleCnt="4"/>
      <dgm:spPr/>
    </dgm:pt>
    <dgm:pt modelId="{6B5BDEB0-C962-45B2-9391-48E28843AE8E}" type="pres">
      <dgm:prSet presAssocID="{760DD886-94AE-4B30-931A-55AAC2204D9E}" presName="child4Text" presStyleLbl="bgAcc1" presStyleIdx="3" presStyleCnt="4">
        <dgm:presLayoutVars>
          <dgm:bulletEnabled val="1"/>
        </dgm:presLayoutVars>
      </dgm:prSet>
      <dgm:spPr/>
    </dgm:pt>
    <dgm:pt modelId="{4F7262BE-C0E0-4E0E-8D16-463DCE5A8BE7}" type="pres">
      <dgm:prSet presAssocID="{760DD886-94AE-4B30-931A-55AAC2204D9E}" presName="childPlaceholder" presStyleCnt="0"/>
      <dgm:spPr/>
    </dgm:pt>
    <dgm:pt modelId="{6FF02804-DA8F-49BB-89E7-A5575B36ADF3}" type="pres">
      <dgm:prSet presAssocID="{760DD886-94AE-4B30-931A-55AAC2204D9E}" presName="circle" presStyleCnt="0"/>
      <dgm:spPr/>
    </dgm:pt>
    <dgm:pt modelId="{A18F51D1-F7DC-4AB2-867C-1D364B6AFDE3}" type="pres">
      <dgm:prSet presAssocID="{760DD886-94AE-4B30-931A-55AAC2204D9E}" presName="quadrant1" presStyleLbl="node1" presStyleIdx="0" presStyleCnt="4">
        <dgm:presLayoutVars>
          <dgm:chMax val="1"/>
          <dgm:bulletEnabled val="1"/>
        </dgm:presLayoutVars>
      </dgm:prSet>
      <dgm:spPr/>
    </dgm:pt>
    <dgm:pt modelId="{391A7141-01E2-4753-9B03-DA93F1C3D45B}" type="pres">
      <dgm:prSet presAssocID="{760DD886-94AE-4B30-931A-55AAC2204D9E}" presName="quadrant2" presStyleLbl="node1" presStyleIdx="1" presStyleCnt="4">
        <dgm:presLayoutVars>
          <dgm:chMax val="1"/>
          <dgm:bulletEnabled val="1"/>
        </dgm:presLayoutVars>
      </dgm:prSet>
      <dgm:spPr/>
    </dgm:pt>
    <dgm:pt modelId="{8DCCFE69-CFAA-4BBA-9245-7C7704361A45}" type="pres">
      <dgm:prSet presAssocID="{760DD886-94AE-4B30-931A-55AAC2204D9E}" presName="quadrant3" presStyleLbl="node1" presStyleIdx="2" presStyleCnt="4">
        <dgm:presLayoutVars>
          <dgm:chMax val="1"/>
          <dgm:bulletEnabled val="1"/>
        </dgm:presLayoutVars>
      </dgm:prSet>
      <dgm:spPr/>
    </dgm:pt>
    <dgm:pt modelId="{25B39504-A1A3-44D4-83E9-46995128BCE9}" type="pres">
      <dgm:prSet presAssocID="{760DD886-94AE-4B30-931A-55AAC2204D9E}" presName="quadrant4" presStyleLbl="node1" presStyleIdx="3" presStyleCnt="4">
        <dgm:presLayoutVars>
          <dgm:chMax val="1"/>
          <dgm:bulletEnabled val="1"/>
        </dgm:presLayoutVars>
      </dgm:prSet>
      <dgm:spPr/>
    </dgm:pt>
    <dgm:pt modelId="{1926AD82-F36C-48BD-B730-EF3AD69FEE0B}" type="pres">
      <dgm:prSet presAssocID="{760DD886-94AE-4B30-931A-55AAC2204D9E}" presName="quadrantPlaceholder" presStyleCnt="0"/>
      <dgm:spPr/>
    </dgm:pt>
    <dgm:pt modelId="{19C83F79-93EF-4642-86B3-65E35F543CA8}" type="pres">
      <dgm:prSet presAssocID="{760DD886-94AE-4B30-931A-55AAC2204D9E}" presName="center1" presStyleLbl="fgShp" presStyleIdx="0" presStyleCnt="2"/>
      <dgm:spPr/>
    </dgm:pt>
    <dgm:pt modelId="{F00D3112-0660-451E-ADD2-F312BF29E246}" type="pres">
      <dgm:prSet presAssocID="{760DD886-94AE-4B30-931A-55AAC2204D9E}" presName="center2" presStyleLbl="fgShp" presStyleIdx="1" presStyleCnt="2"/>
      <dgm:spPr/>
    </dgm:pt>
  </dgm:ptLst>
  <dgm:cxnLst>
    <dgm:cxn modelId="{75705709-54C4-4BF7-978B-08DF233E4B40}" srcId="{D04228FF-11CA-48DB-9B72-CC809D76BFA0}" destId="{3C737B16-FCD1-4961-93C6-FBA54FD871CE}" srcOrd="0" destOrd="0" parTransId="{DF41159E-9F07-4D73-9CF6-081FCCB86987}" sibTransId="{FA1EA7A4-A404-4D00-86EA-4A56E33CFDD9}"/>
    <dgm:cxn modelId="{E6F36311-9F2D-463B-84C7-6CA6CCC5055E}" type="presOf" srcId="{0B1E51D9-35F5-4B51-95D9-C328F0D1F0D3}" destId="{6B5BDEB0-C962-45B2-9391-48E28843AE8E}" srcOrd="1" destOrd="1" presId="urn:microsoft.com/office/officeart/2005/8/layout/cycle4"/>
    <dgm:cxn modelId="{7765AE19-B534-41ED-9CA6-4B78BEE9B57F}" type="presOf" srcId="{9D9D3D21-2CF7-4156-95C6-941A1374FB50}" destId="{5F0CE776-048E-4F0B-85F9-2502B3C2F96C}" srcOrd="0" destOrd="2" presId="urn:microsoft.com/office/officeart/2005/8/layout/cycle4"/>
    <dgm:cxn modelId="{44FF5921-43FE-4AC6-95CC-5537B40C81C8}" srcId="{FC47DEB0-EB81-4B25-87D7-18C93D3764B4}" destId="{0511E5A2-EE67-498B-9600-BD6677E3BC23}" srcOrd="2" destOrd="0" parTransId="{1D08F4FF-1BD4-46DE-8E3F-9A55E7546DDF}" sibTransId="{9C48EB6C-650A-4E87-BF93-137210CC1400}"/>
    <dgm:cxn modelId="{9DB99E21-785D-4C7C-84D3-A4F5AB06456B}" srcId="{8CD2DF23-4894-4F52-A528-C555DEEE5950}" destId="{0B1E51D9-35F5-4B51-95D9-C328F0D1F0D3}" srcOrd="1" destOrd="0" parTransId="{55D9ECA1-65A9-48EA-B081-62BFE5F6D570}" sibTransId="{87243394-3375-455E-91E7-0F7B59BBCDDC}"/>
    <dgm:cxn modelId="{BD356924-8D5B-42C2-93EE-91DFEA52E60B}" srcId="{760DD886-94AE-4B30-931A-55AAC2204D9E}" destId="{4AC8C396-202C-41A9-B45D-543FDF3EDCC3}" srcOrd="2" destOrd="0" parTransId="{E4D97E4C-E614-44B0-B569-0FBED5C37D48}" sibTransId="{D8CDEFA1-3902-4121-BE20-0B3E3D021AFC}"/>
    <dgm:cxn modelId="{67004826-CE26-4B20-9B8E-E1275BFD460D}" type="presOf" srcId="{0816A109-A9C1-4649-BE5E-14EF364267FD}" destId="{BDA8D998-BBF0-4F35-BC22-E8021E79B42A}" srcOrd="1" destOrd="2" presId="urn:microsoft.com/office/officeart/2005/8/layout/cycle4"/>
    <dgm:cxn modelId="{17A9622B-B5CE-408B-83A5-FA95EC007ED0}" type="presOf" srcId="{FC47DEB0-EB81-4B25-87D7-18C93D3764B4}" destId="{391A7141-01E2-4753-9B03-DA93F1C3D45B}" srcOrd="0" destOrd="0" presId="urn:microsoft.com/office/officeart/2005/8/layout/cycle4"/>
    <dgm:cxn modelId="{A063E52E-4F86-4B92-82FE-09F45C475959}" type="presOf" srcId="{F64382EE-DF51-433D-89EE-98ACA487FB10}" destId="{BDD03F48-0BBA-4C12-937A-89FAAB462513}" srcOrd="0" destOrd="0" presId="urn:microsoft.com/office/officeart/2005/8/layout/cycle4"/>
    <dgm:cxn modelId="{96396D3F-4A7A-4D57-99BC-DC819750E058}" srcId="{760DD886-94AE-4B30-931A-55AAC2204D9E}" destId="{D04228FF-11CA-48DB-9B72-CC809D76BFA0}" srcOrd="0" destOrd="0" parTransId="{A2DAB1EA-5775-4D8E-8915-A41B9410937F}" sibTransId="{118F4B04-D080-4D03-A492-1DAF082D5D90}"/>
    <dgm:cxn modelId="{81547942-6C82-45E2-9792-DD55CCA04F3B}" srcId="{760DD886-94AE-4B30-931A-55AAC2204D9E}" destId="{FC47DEB0-EB81-4B25-87D7-18C93D3764B4}" srcOrd="1" destOrd="0" parTransId="{6F6C5513-694D-48EB-B740-9753A39507E4}" sibTransId="{4196747E-91C5-49B3-98B6-8AB9BFFC18C2}"/>
    <dgm:cxn modelId="{75E36B65-B6FA-4C0F-B995-667F53C9947C}" type="presOf" srcId="{8CD2DF23-4894-4F52-A528-C555DEEE5950}" destId="{25B39504-A1A3-44D4-83E9-46995128BCE9}" srcOrd="0" destOrd="0" presId="urn:microsoft.com/office/officeart/2005/8/layout/cycle4"/>
    <dgm:cxn modelId="{155DAF66-1ECC-4AC0-9D69-13C550292A71}" type="presOf" srcId="{DD81ED69-7079-41D3-8087-B0F32321995B}" destId="{2E25D36C-CA97-486C-A54D-CCE100BA46B3}" srcOrd="0" destOrd="1" presId="urn:microsoft.com/office/officeart/2005/8/layout/cycle4"/>
    <dgm:cxn modelId="{09F45B4B-A2C5-4E62-B0BD-3CAB9074F7AE}" srcId="{8CD2DF23-4894-4F52-A528-C555DEEE5950}" destId="{53759893-5D2C-4A61-8610-1E2CABDE5A7E}" srcOrd="0" destOrd="0" parTransId="{EA288DED-3BD4-48B2-9C20-AA6B8F5C44EC}" sibTransId="{DFEB2214-8758-4A28-AAB1-EE8DFD98B2E5}"/>
    <dgm:cxn modelId="{A4B99775-48C7-403B-81D9-DC0C596552F4}" type="presOf" srcId="{99CFDB1E-CBAA-4497-8BD9-4639B16ABBB8}" destId="{69F51D7D-D208-4E52-9C8C-1E3D51094233}" srcOrd="1" destOrd="0" presId="urn:microsoft.com/office/officeart/2005/8/layout/cycle4"/>
    <dgm:cxn modelId="{9CB6AE75-1DDA-4DAD-B87B-AAF227FF5ED5}" type="presOf" srcId="{DD81ED69-7079-41D3-8087-B0F32321995B}" destId="{69F51D7D-D208-4E52-9C8C-1E3D51094233}" srcOrd="1" destOrd="1" presId="urn:microsoft.com/office/officeart/2005/8/layout/cycle4"/>
    <dgm:cxn modelId="{DA375E5A-6F36-425C-B975-B6982E5BF046}" srcId="{FC47DEB0-EB81-4B25-87D7-18C93D3764B4}" destId="{99CFDB1E-CBAA-4497-8BD9-4639B16ABBB8}" srcOrd="0" destOrd="0" parTransId="{FA383D11-AF6D-4FE3-BB39-421F3E9FE428}" sibTransId="{A39C9B7A-38C9-4187-A853-EFE548C22EFD}"/>
    <dgm:cxn modelId="{ED4F637D-B642-4929-A3D1-B43479233338}" type="presOf" srcId="{0B1E51D9-35F5-4B51-95D9-C328F0D1F0D3}" destId="{5F0CE776-048E-4F0B-85F9-2502B3C2F96C}" srcOrd="0" destOrd="1" presId="urn:microsoft.com/office/officeart/2005/8/layout/cycle4"/>
    <dgm:cxn modelId="{C6364E7F-3B1F-43DF-9078-BE16620CACA6}" type="presOf" srcId="{F3E60652-9909-429A-96AD-5B5AB7CDB2A6}" destId="{BDA8D998-BBF0-4F35-BC22-E8021E79B42A}" srcOrd="1" destOrd="1" presId="urn:microsoft.com/office/officeart/2005/8/layout/cycle4"/>
    <dgm:cxn modelId="{73BEE77F-7E66-4F81-B396-A4E0AC874105}" srcId="{760DD886-94AE-4B30-931A-55AAC2204D9E}" destId="{8CD2DF23-4894-4F52-A528-C555DEEE5950}" srcOrd="3" destOrd="0" parTransId="{BB44453B-5454-4286-82E2-DD499DCEE6BB}" sibTransId="{17B4BD48-BC7B-4853-BD95-3D87B0EA3E7B}"/>
    <dgm:cxn modelId="{A508FB82-413C-404F-908F-A018EFDA4E9A}" type="presOf" srcId="{53759893-5D2C-4A61-8610-1E2CABDE5A7E}" destId="{6B5BDEB0-C962-45B2-9391-48E28843AE8E}" srcOrd="1" destOrd="0" presId="urn:microsoft.com/office/officeart/2005/8/layout/cycle4"/>
    <dgm:cxn modelId="{5DCF1284-47DD-44CC-A10A-BEEE6C4B4777}" type="presOf" srcId="{4AC8C396-202C-41A9-B45D-543FDF3EDCC3}" destId="{8DCCFE69-CFAA-4BBA-9245-7C7704361A45}" srcOrd="0" destOrd="0" presId="urn:microsoft.com/office/officeart/2005/8/layout/cycle4"/>
    <dgm:cxn modelId="{4B0F338B-54F4-44F5-BFC5-EEA2D8A02CB0}" type="presOf" srcId="{D04228FF-11CA-48DB-9B72-CC809D76BFA0}" destId="{A18F51D1-F7DC-4AB2-867C-1D364B6AFDE3}" srcOrd="0" destOrd="0" presId="urn:microsoft.com/office/officeart/2005/8/layout/cycle4"/>
    <dgm:cxn modelId="{C7DB3990-0C32-4C71-AFE7-63361A4C2143}" srcId="{FC47DEB0-EB81-4B25-87D7-18C93D3764B4}" destId="{ED4CD139-D4C6-44D1-AF8B-90A2B2CBCB60}" srcOrd="3" destOrd="0" parTransId="{A777F454-FF4C-45D8-B079-E667922C5F9D}" sibTransId="{B6A9FFBF-665A-4326-80E7-5EF16F5CCF7E}"/>
    <dgm:cxn modelId="{8BE1BC92-CC50-4EB5-B52C-89F6B568E85B}" srcId="{D04228FF-11CA-48DB-9B72-CC809D76BFA0}" destId="{CC994BF5-E150-4B35-93F8-CB62E543269B}" srcOrd="1" destOrd="0" parTransId="{3B22B460-BF4D-4AF9-B971-C39ED851D93C}" sibTransId="{5419C97F-8BAA-45B4-B1E8-0990C6D21C00}"/>
    <dgm:cxn modelId="{7362B597-B57A-44FD-976B-E3B5071696A6}" srcId="{8CD2DF23-4894-4F52-A528-C555DEEE5950}" destId="{9D9D3D21-2CF7-4156-95C6-941A1374FB50}" srcOrd="2" destOrd="0" parTransId="{B32B7C0A-324F-414C-A95E-EB749D1465FD}" sibTransId="{14170CB6-99BD-4055-B5D9-6B5B70F81CC6}"/>
    <dgm:cxn modelId="{A41F609A-75C8-4ED5-B403-68D9473D54E1}" srcId="{4AC8C396-202C-41A9-B45D-543FDF3EDCC3}" destId="{0816A109-A9C1-4649-BE5E-14EF364267FD}" srcOrd="2" destOrd="0" parTransId="{FB230C84-EA54-40A4-A426-DFF0B4764AC4}" sibTransId="{8770FD56-AB3F-4164-B413-2499E1A7DCED}"/>
    <dgm:cxn modelId="{B563FF9B-09F5-4949-8345-46135F6FFB0E}" type="presOf" srcId="{3C737B16-FCD1-4961-93C6-FBA54FD871CE}" destId="{9C3968D1-7CB1-47D5-85A9-B33048E5CFEE}" srcOrd="0" destOrd="0" presId="urn:microsoft.com/office/officeart/2005/8/layout/cycle4"/>
    <dgm:cxn modelId="{4B5F569D-37BF-4B73-8873-439D5A776AFA}" type="presOf" srcId="{99CFDB1E-CBAA-4497-8BD9-4639B16ABBB8}" destId="{2E25D36C-CA97-486C-A54D-CCE100BA46B3}" srcOrd="0" destOrd="0" presId="urn:microsoft.com/office/officeart/2005/8/layout/cycle4"/>
    <dgm:cxn modelId="{05CA5E9E-695B-4A0E-938C-0408ED0CF7F7}" type="presOf" srcId="{ED4CD139-D4C6-44D1-AF8B-90A2B2CBCB60}" destId="{2E25D36C-CA97-486C-A54D-CCE100BA46B3}" srcOrd="0" destOrd="3" presId="urn:microsoft.com/office/officeart/2005/8/layout/cycle4"/>
    <dgm:cxn modelId="{6F420CA6-B698-4A44-B9BD-D3C736C37EED}" type="presOf" srcId="{F64382EE-DF51-433D-89EE-98ACA487FB10}" destId="{BDA8D998-BBF0-4F35-BC22-E8021E79B42A}" srcOrd="1" destOrd="0" presId="urn:microsoft.com/office/officeart/2005/8/layout/cycle4"/>
    <dgm:cxn modelId="{9776F2AD-7C88-4D77-88C2-4D775B629C36}" type="presOf" srcId="{0511E5A2-EE67-498B-9600-BD6677E3BC23}" destId="{2E25D36C-CA97-486C-A54D-CCE100BA46B3}" srcOrd="0" destOrd="2" presId="urn:microsoft.com/office/officeart/2005/8/layout/cycle4"/>
    <dgm:cxn modelId="{EBD0A4AF-DD28-4F29-983B-4245E978D64C}" type="presOf" srcId="{9D9D3D21-2CF7-4156-95C6-941A1374FB50}" destId="{6B5BDEB0-C962-45B2-9391-48E28843AE8E}" srcOrd="1" destOrd="2" presId="urn:microsoft.com/office/officeart/2005/8/layout/cycle4"/>
    <dgm:cxn modelId="{26F60EB9-18EE-43C8-BCB9-5D6A6E48A47A}" type="presOf" srcId="{CC994BF5-E150-4B35-93F8-CB62E543269B}" destId="{9C3968D1-7CB1-47D5-85A9-B33048E5CFEE}" srcOrd="0" destOrd="1" presId="urn:microsoft.com/office/officeart/2005/8/layout/cycle4"/>
    <dgm:cxn modelId="{D369B2CB-C7EE-496E-B99B-39292AC7B2C5}" type="presOf" srcId="{ED4CD139-D4C6-44D1-AF8B-90A2B2CBCB60}" destId="{69F51D7D-D208-4E52-9C8C-1E3D51094233}" srcOrd="1" destOrd="3" presId="urn:microsoft.com/office/officeart/2005/8/layout/cycle4"/>
    <dgm:cxn modelId="{FB4DDBD3-D7F4-4E90-B0AF-D1C0ED571601}" type="presOf" srcId="{3C737B16-FCD1-4961-93C6-FBA54FD871CE}" destId="{570BABA0-7117-4728-8DB9-146DBCC5BF37}" srcOrd="1" destOrd="0" presId="urn:microsoft.com/office/officeart/2005/8/layout/cycle4"/>
    <dgm:cxn modelId="{5B1869DA-7459-4514-A290-A0B64E2DC257}" srcId="{FC47DEB0-EB81-4B25-87D7-18C93D3764B4}" destId="{DD81ED69-7079-41D3-8087-B0F32321995B}" srcOrd="1" destOrd="0" parTransId="{7B6285A6-482A-4ED8-8761-2EB990738971}" sibTransId="{1F9EB7EE-0D9F-426D-B8CC-1D68BD94C283}"/>
    <dgm:cxn modelId="{1E108CDC-3ABB-44C0-8F54-52E10A48CB3C}" type="presOf" srcId="{53759893-5D2C-4A61-8610-1E2CABDE5A7E}" destId="{5F0CE776-048E-4F0B-85F9-2502B3C2F96C}" srcOrd="0" destOrd="0" presId="urn:microsoft.com/office/officeart/2005/8/layout/cycle4"/>
    <dgm:cxn modelId="{2A5F2EDE-9FEB-49CF-B649-8CFAA60D0695}" type="presOf" srcId="{0816A109-A9C1-4649-BE5E-14EF364267FD}" destId="{BDD03F48-0BBA-4C12-937A-89FAAB462513}" srcOrd="0" destOrd="2" presId="urn:microsoft.com/office/officeart/2005/8/layout/cycle4"/>
    <dgm:cxn modelId="{407EF7E3-F1A5-4219-9F38-E00DA4C06F3E}" type="presOf" srcId="{F3E60652-9909-429A-96AD-5B5AB7CDB2A6}" destId="{BDD03F48-0BBA-4C12-937A-89FAAB462513}" srcOrd="0" destOrd="1" presId="urn:microsoft.com/office/officeart/2005/8/layout/cycle4"/>
    <dgm:cxn modelId="{33BF47EE-8B58-4F0B-A617-2E2C1A712227}" srcId="{4AC8C396-202C-41A9-B45D-543FDF3EDCC3}" destId="{F64382EE-DF51-433D-89EE-98ACA487FB10}" srcOrd="0" destOrd="0" parTransId="{E714EFE9-A301-4DBF-ADAD-01C2F2E81712}" sibTransId="{C7D1AB5E-46B2-4A1B-B414-535B6E324265}"/>
    <dgm:cxn modelId="{D52CA4F3-AF79-46CC-A5B2-16B544036414}" srcId="{4AC8C396-202C-41A9-B45D-543FDF3EDCC3}" destId="{F3E60652-9909-429A-96AD-5B5AB7CDB2A6}" srcOrd="1" destOrd="0" parTransId="{C8222DFF-AAF2-4812-9FE6-1156566B5D67}" sibTransId="{8620C5A6-571E-4EB8-80BB-C20D55A6CAAB}"/>
    <dgm:cxn modelId="{D32CC5F4-5312-4AC5-AA32-5CAE87597102}" type="presOf" srcId="{0511E5A2-EE67-498B-9600-BD6677E3BC23}" destId="{69F51D7D-D208-4E52-9C8C-1E3D51094233}" srcOrd="1" destOrd="2" presId="urn:microsoft.com/office/officeart/2005/8/layout/cycle4"/>
    <dgm:cxn modelId="{4F3EE7F6-57C0-465C-BC52-96A78872055B}" type="presOf" srcId="{CC994BF5-E150-4B35-93F8-CB62E543269B}" destId="{570BABA0-7117-4728-8DB9-146DBCC5BF37}" srcOrd="1" destOrd="1" presId="urn:microsoft.com/office/officeart/2005/8/layout/cycle4"/>
    <dgm:cxn modelId="{702921F7-EA8E-4E6F-88DF-6D99B29AEACC}" type="presOf" srcId="{760DD886-94AE-4B30-931A-55AAC2204D9E}" destId="{E6FA5D95-30A6-4B73-9001-782447EE5923}" srcOrd="0" destOrd="0" presId="urn:microsoft.com/office/officeart/2005/8/layout/cycle4"/>
    <dgm:cxn modelId="{97C6C91F-C31D-40F2-B343-92FC4AB11B7A}" type="presParOf" srcId="{E6FA5D95-30A6-4B73-9001-782447EE5923}" destId="{EF686D57-6394-48DB-B0E0-B7CC7D671806}" srcOrd="0" destOrd="0" presId="urn:microsoft.com/office/officeart/2005/8/layout/cycle4"/>
    <dgm:cxn modelId="{E55D94A0-8680-419A-8CC6-C8D773754EE9}" type="presParOf" srcId="{EF686D57-6394-48DB-B0E0-B7CC7D671806}" destId="{7464E82E-7841-4BFB-85B7-A136E075D463}" srcOrd="0" destOrd="0" presId="urn:microsoft.com/office/officeart/2005/8/layout/cycle4"/>
    <dgm:cxn modelId="{0EBFD53C-E298-446F-9957-11B735BE959F}" type="presParOf" srcId="{7464E82E-7841-4BFB-85B7-A136E075D463}" destId="{9C3968D1-7CB1-47D5-85A9-B33048E5CFEE}" srcOrd="0" destOrd="0" presId="urn:microsoft.com/office/officeart/2005/8/layout/cycle4"/>
    <dgm:cxn modelId="{3655DE59-4159-494F-9078-21B18D641064}" type="presParOf" srcId="{7464E82E-7841-4BFB-85B7-A136E075D463}" destId="{570BABA0-7117-4728-8DB9-146DBCC5BF37}" srcOrd="1" destOrd="0" presId="urn:microsoft.com/office/officeart/2005/8/layout/cycle4"/>
    <dgm:cxn modelId="{F54C9CE1-E118-4D8C-851E-3A798852DB43}" type="presParOf" srcId="{EF686D57-6394-48DB-B0E0-B7CC7D671806}" destId="{BF293D47-A7B6-4FEC-B2D8-A8424D630340}" srcOrd="1" destOrd="0" presId="urn:microsoft.com/office/officeart/2005/8/layout/cycle4"/>
    <dgm:cxn modelId="{299EB843-E955-49E0-90D3-0D09DB90BFBB}" type="presParOf" srcId="{BF293D47-A7B6-4FEC-B2D8-A8424D630340}" destId="{2E25D36C-CA97-486C-A54D-CCE100BA46B3}" srcOrd="0" destOrd="0" presId="urn:microsoft.com/office/officeart/2005/8/layout/cycle4"/>
    <dgm:cxn modelId="{A4C83469-85C1-4B46-9E26-38BBE059FDBE}" type="presParOf" srcId="{BF293D47-A7B6-4FEC-B2D8-A8424D630340}" destId="{69F51D7D-D208-4E52-9C8C-1E3D51094233}" srcOrd="1" destOrd="0" presId="urn:microsoft.com/office/officeart/2005/8/layout/cycle4"/>
    <dgm:cxn modelId="{B2C6FF37-4857-4C4B-A032-C6CBBE1099A3}" type="presParOf" srcId="{EF686D57-6394-48DB-B0E0-B7CC7D671806}" destId="{BEB7D248-1263-4A64-9912-7C0DEBD803C7}" srcOrd="2" destOrd="0" presId="urn:microsoft.com/office/officeart/2005/8/layout/cycle4"/>
    <dgm:cxn modelId="{D6A0F0AE-93F3-4540-AD48-6549F1D05A4F}" type="presParOf" srcId="{BEB7D248-1263-4A64-9912-7C0DEBD803C7}" destId="{BDD03F48-0BBA-4C12-937A-89FAAB462513}" srcOrd="0" destOrd="0" presId="urn:microsoft.com/office/officeart/2005/8/layout/cycle4"/>
    <dgm:cxn modelId="{AA43EA49-8486-4220-A32B-5C60F9D924C3}" type="presParOf" srcId="{BEB7D248-1263-4A64-9912-7C0DEBD803C7}" destId="{BDA8D998-BBF0-4F35-BC22-E8021E79B42A}" srcOrd="1" destOrd="0" presId="urn:microsoft.com/office/officeart/2005/8/layout/cycle4"/>
    <dgm:cxn modelId="{AB656A69-7D47-4083-9B71-6945D51915A6}" type="presParOf" srcId="{EF686D57-6394-48DB-B0E0-B7CC7D671806}" destId="{923AE0C2-AA9F-4682-8443-E4A610CB034E}" srcOrd="3" destOrd="0" presId="urn:microsoft.com/office/officeart/2005/8/layout/cycle4"/>
    <dgm:cxn modelId="{AD3D987D-4D85-4D5F-A338-25B19DD991A6}" type="presParOf" srcId="{923AE0C2-AA9F-4682-8443-E4A610CB034E}" destId="{5F0CE776-048E-4F0B-85F9-2502B3C2F96C}" srcOrd="0" destOrd="0" presId="urn:microsoft.com/office/officeart/2005/8/layout/cycle4"/>
    <dgm:cxn modelId="{FFBBE5CC-886C-4BF8-B08F-CD8A078F6E22}" type="presParOf" srcId="{923AE0C2-AA9F-4682-8443-E4A610CB034E}" destId="{6B5BDEB0-C962-45B2-9391-48E28843AE8E}" srcOrd="1" destOrd="0" presId="urn:microsoft.com/office/officeart/2005/8/layout/cycle4"/>
    <dgm:cxn modelId="{25E6B035-3466-4237-9725-5CC32CC93FFE}" type="presParOf" srcId="{EF686D57-6394-48DB-B0E0-B7CC7D671806}" destId="{4F7262BE-C0E0-4E0E-8D16-463DCE5A8BE7}" srcOrd="4" destOrd="0" presId="urn:microsoft.com/office/officeart/2005/8/layout/cycle4"/>
    <dgm:cxn modelId="{CD7E2819-2EB4-4347-8D59-3763B6F33831}" type="presParOf" srcId="{E6FA5D95-30A6-4B73-9001-782447EE5923}" destId="{6FF02804-DA8F-49BB-89E7-A5575B36ADF3}" srcOrd="1" destOrd="0" presId="urn:microsoft.com/office/officeart/2005/8/layout/cycle4"/>
    <dgm:cxn modelId="{B97AA0E9-78F1-4CFC-8989-F20F2C66D536}" type="presParOf" srcId="{6FF02804-DA8F-49BB-89E7-A5575B36ADF3}" destId="{A18F51D1-F7DC-4AB2-867C-1D364B6AFDE3}" srcOrd="0" destOrd="0" presId="urn:microsoft.com/office/officeart/2005/8/layout/cycle4"/>
    <dgm:cxn modelId="{317DB307-F854-4156-BA31-4325F053B936}" type="presParOf" srcId="{6FF02804-DA8F-49BB-89E7-A5575B36ADF3}" destId="{391A7141-01E2-4753-9B03-DA93F1C3D45B}" srcOrd="1" destOrd="0" presId="urn:microsoft.com/office/officeart/2005/8/layout/cycle4"/>
    <dgm:cxn modelId="{D07A2E28-4F19-4B8F-8F1F-6579C4C2897C}" type="presParOf" srcId="{6FF02804-DA8F-49BB-89E7-A5575B36ADF3}" destId="{8DCCFE69-CFAA-4BBA-9245-7C7704361A45}" srcOrd="2" destOrd="0" presId="urn:microsoft.com/office/officeart/2005/8/layout/cycle4"/>
    <dgm:cxn modelId="{48D32DD4-B3EA-418F-B759-124335B1D4B4}" type="presParOf" srcId="{6FF02804-DA8F-49BB-89E7-A5575B36ADF3}" destId="{25B39504-A1A3-44D4-83E9-46995128BCE9}" srcOrd="3" destOrd="0" presId="urn:microsoft.com/office/officeart/2005/8/layout/cycle4"/>
    <dgm:cxn modelId="{6971ADF7-C6D8-436D-94C4-1993400EA03F}" type="presParOf" srcId="{6FF02804-DA8F-49BB-89E7-A5575B36ADF3}" destId="{1926AD82-F36C-48BD-B730-EF3AD69FEE0B}" srcOrd="4" destOrd="0" presId="urn:microsoft.com/office/officeart/2005/8/layout/cycle4"/>
    <dgm:cxn modelId="{BAEA49CD-109D-49B9-8335-9A0AA60BFE20}" type="presParOf" srcId="{E6FA5D95-30A6-4B73-9001-782447EE5923}" destId="{19C83F79-93EF-4642-86B3-65E35F543CA8}" srcOrd="2" destOrd="0" presId="urn:microsoft.com/office/officeart/2005/8/layout/cycle4"/>
    <dgm:cxn modelId="{297385B6-BB0E-41A8-8FC3-6C78897EB357}" type="presParOf" srcId="{E6FA5D95-30A6-4B73-9001-782447EE5923}" destId="{F00D3112-0660-451E-ADD2-F312BF29E24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361D60-25B6-43AF-8B53-E6BE15BC79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PT"/>
        </a:p>
      </dgm:t>
    </dgm:pt>
    <dgm:pt modelId="{F8784F8B-CA0E-439E-8458-7AC06E4C3DD3}">
      <dgm:prSet phldrT="[Texto]" custT="1"/>
      <dgm:spPr/>
      <dgm:t>
        <a:bodyPr/>
        <a:lstStyle/>
        <a:p>
          <a:r>
            <a:rPr lang="en-GB" sz="1800" dirty="0">
              <a:latin typeface="Calibri" panose="020F0502020204030204" pitchFamily="34" charset="0"/>
              <a:ea typeface="Calibri" panose="020F0502020204030204" pitchFamily="34" charset="0"/>
              <a:cs typeface="Times New Roman" panose="02020603050405020304" pitchFamily="18" charset="0"/>
            </a:rPr>
            <a:t>“</a:t>
          </a:r>
          <a:r>
            <a:rPr lang="en-GB" sz="1800" dirty="0" err="1">
              <a:latin typeface="Calibri" panose="020F0502020204030204" pitchFamily="34" charset="0"/>
              <a:ea typeface="Calibri" panose="020F0502020204030204" pitchFamily="34" charset="0"/>
              <a:cs typeface="Times New Roman" panose="02020603050405020304" pitchFamily="18" charset="0"/>
            </a:rPr>
            <a:t>empreendedodrismo</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uma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mentalidade</a:t>
          </a:r>
          <a:r>
            <a:rPr lang="en-GB" sz="1800" dirty="0">
              <a:latin typeface="Calibri" panose="020F0502020204030204" pitchFamily="34" charset="0"/>
              <a:ea typeface="Calibri" panose="020F0502020204030204" pitchFamily="34" charset="0"/>
              <a:cs typeface="Times New Roman" panose="02020603050405020304" pitchFamily="18" charset="0"/>
            </a:rPr>
            <a:t>.”</a:t>
          </a:r>
        </a:p>
        <a:p>
          <a:r>
            <a:rPr lang="en-GB" sz="1000" dirty="0">
              <a:latin typeface="Calibri" panose="020F0502020204030204" pitchFamily="34" charset="0"/>
              <a:ea typeface="Calibri" panose="020F0502020204030204" pitchFamily="34" charset="0"/>
              <a:cs typeface="Times New Roman" panose="02020603050405020304" pitchFamily="18" charset="0"/>
            </a:rPr>
            <a:t>(Commission of the European Communities, 2003, 4).</a:t>
          </a:r>
          <a:endParaRPr lang="pt-PT" sz="1000" dirty="0"/>
        </a:p>
      </dgm:t>
    </dgm:pt>
    <dgm:pt modelId="{DE63DD3B-A8E3-4108-AA47-5C0203BD4FD2}" type="parTrans" cxnId="{338F1D1F-0212-4D77-9645-6118021670A9}">
      <dgm:prSet/>
      <dgm:spPr/>
      <dgm:t>
        <a:bodyPr/>
        <a:lstStyle/>
        <a:p>
          <a:endParaRPr lang="pt-PT"/>
        </a:p>
      </dgm:t>
    </dgm:pt>
    <dgm:pt modelId="{8EB2543E-7F4E-4B87-B6AA-A0A2D871E3EC}" type="sibTrans" cxnId="{338F1D1F-0212-4D77-9645-6118021670A9}">
      <dgm:prSet/>
      <dgm:spPr/>
      <dgm:t>
        <a:bodyPr/>
        <a:lstStyle/>
        <a:p>
          <a:endParaRPr lang="pt-PT"/>
        </a:p>
      </dgm:t>
    </dgm:pt>
    <dgm:pt modelId="{C1D4302F-20CD-473E-AE9E-12DC37CE95E3}">
      <dgm:prSet phldrT="[Texto]" custT="1"/>
      <dgm:spPr/>
      <dgm:t>
        <a:bodyPr/>
        <a:lstStyle/>
        <a:p>
          <a:r>
            <a:rPr lang="pt-PT" sz="1300" b="0" i="0" dirty="0">
              <a:solidFill>
                <a:srgbClr val="FFC000"/>
              </a:solidFill>
            </a:rPr>
            <a:t>motivação e capacidade </a:t>
          </a:r>
          <a:r>
            <a:rPr lang="pt-PT" sz="1300" b="0" i="0" dirty="0"/>
            <a:t>indivíduo/organização </a:t>
          </a:r>
        </a:p>
        <a:p>
          <a:r>
            <a:rPr lang="pt-PT" sz="1300" b="0" i="0" dirty="0"/>
            <a:t>identificar oportunidade e perseguir </a:t>
          </a:r>
        </a:p>
        <a:p>
          <a:r>
            <a:rPr lang="pt-PT" sz="1300" b="0" i="0" dirty="0"/>
            <a:t>produção valor</a:t>
          </a:r>
          <a:endParaRPr lang="pt-PT" sz="2600" dirty="0"/>
        </a:p>
      </dgm:t>
    </dgm:pt>
    <dgm:pt modelId="{F0C38F39-0BB3-4315-AF06-36619AC59A90}" type="parTrans" cxnId="{CDB489A2-CED1-41C2-9B78-0378F8D72531}">
      <dgm:prSet/>
      <dgm:spPr/>
      <dgm:t>
        <a:bodyPr/>
        <a:lstStyle/>
        <a:p>
          <a:endParaRPr lang="pt-PT"/>
        </a:p>
      </dgm:t>
    </dgm:pt>
    <dgm:pt modelId="{9E01E053-8704-4E9A-8278-9384B930DFC7}" type="sibTrans" cxnId="{CDB489A2-CED1-41C2-9B78-0378F8D72531}">
      <dgm:prSet/>
      <dgm:spPr/>
      <dgm:t>
        <a:bodyPr/>
        <a:lstStyle/>
        <a:p>
          <a:endParaRPr lang="pt-PT"/>
        </a:p>
      </dgm:t>
    </dgm:pt>
    <dgm:pt modelId="{B22BAF94-9557-40DF-A1E5-D3A7F9D17DB1}">
      <dgm:prSet phldrT="[Texto]" custT="1"/>
      <dgm:spPr/>
      <dgm:t>
        <a:bodyPr/>
        <a:lstStyle/>
        <a:p>
          <a:r>
            <a:rPr lang="pt-PT" sz="1300" b="0" i="0" dirty="0"/>
            <a:t>criatividade ou inovação</a:t>
          </a:r>
        </a:p>
        <a:p>
          <a:r>
            <a:rPr lang="pt-PT" sz="1300" b="0" i="0" dirty="0"/>
            <a:t>competir </a:t>
          </a:r>
        </a:p>
        <a:p>
          <a:r>
            <a:rPr lang="pt-PT" sz="1300" b="0" i="0" dirty="0"/>
            <a:t>mudar </a:t>
          </a:r>
        </a:p>
        <a:p>
          <a:r>
            <a:rPr lang="pt-PT" sz="1300" b="0" i="0" dirty="0"/>
            <a:t>criar um novo </a:t>
          </a:r>
          <a:r>
            <a:rPr lang="pt-PT" sz="1300" b="0" i="0" dirty="0">
              <a:solidFill>
                <a:srgbClr val="FFC000"/>
              </a:solidFill>
            </a:rPr>
            <a:t>mercado</a:t>
          </a:r>
          <a:endParaRPr lang="pt-PT" sz="1000" dirty="0">
            <a:solidFill>
              <a:srgbClr val="FFC000"/>
            </a:solidFill>
          </a:endParaRPr>
        </a:p>
      </dgm:t>
    </dgm:pt>
    <dgm:pt modelId="{EE6D04B3-1B2C-432D-A450-F39C03591137}" type="parTrans" cxnId="{B4DA0281-BFB4-4148-8FB8-9F5B67F7A948}">
      <dgm:prSet/>
      <dgm:spPr/>
      <dgm:t>
        <a:bodyPr/>
        <a:lstStyle/>
        <a:p>
          <a:endParaRPr lang="pt-PT"/>
        </a:p>
      </dgm:t>
    </dgm:pt>
    <dgm:pt modelId="{145686A1-18AB-4A3D-B8E9-F742A7180850}" type="sibTrans" cxnId="{B4DA0281-BFB4-4148-8FB8-9F5B67F7A948}">
      <dgm:prSet/>
      <dgm:spPr/>
      <dgm:t>
        <a:bodyPr/>
        <a:lstStyle/>
        <a:p>
          <a:endParaRPr lang="pt-PT"/>
        </a:p>
      </dgm:t>
    </dgm:pt>
    <dgm:pt modelId="{4F1950CE-14AC-42A4-B4E2-4A17AEE67202}">
      <dgm:prSet phldrT="[Texto]" custT="1"/>
      <dgm:spPr/>
      <dgm:t>
        <a:bodyPr/>
        <a:lstStyle/>
        <a:p>
          <a:r>
            <a:rPr lang="pt-PT" sz="1300" b="0" i="0" dirty="0">
              <a:solidFill>
                <a:srgbClr val="FFC000"/>
              </a:solidFill>
            </a:rPr>
            <a:t>transformar</a:t>
          </a:r>
          <a:r>
            <a:rPr lang="pt-PT" sz="1300" b="0" i="0" dirty="0"/>
            <a:t> ideia em sucesso </a:t>
          </a:r>
        </a:p>
        <a:p>
          <a:r>
            <a:rPr lang="pt-PT" sz="1300" b="0" i="0" dirty="0"/>
            <a:t>criatividade ou inovação + boa gestão </a:t>
          </a:r>
        </a:p>
        <a:p>
          <a:r>
            <a:rPr lang="pt-PT" sz="1300" b="0" i="0" dirty="0"/>
            <a:t>otimizar desenvolvimento </a:t>
          </a:r>
        </a:p>
        <a:p>
          <a:r>
            <a:rPr lang="pt-PT" sz="1300" b="0" i="0" dirty="0"/>
            <a:t>todas as fases do ciclo de vida.</a:t>
          </a:r>
          <a:endParaRPr lang="pt-PT" sz="1000" dirty="0"/>
        </a:p>
      </dgm:t>
    </dgm:pt>
    <dgm:pt modelId="{60E7B1AC-0E26-4253-BBD2-252536D80CF9}" type="parTrans" cxnId="{AA6AC533-D57A-40F0-89FD-DEFA710714CA}">
      <dgm:prSet/>
      <dgm:spPr/>
      <dgm:t>
        <a:bodyPr/>
        <a:lstStyle/>
        <a:p>
          <a:endParaRPr lang="pt-PT"/>
        </a:p>
      </dgm:t>
    </dgm:pt>
    <dgm:pt modelId="{706265CB-EBA8-426E-8D9F-3D02C189D7B2}" type="sibTrans" cxnId="{AA6AC533-D57A-40F0-89FD-DEFA710714CA}">
      <dgm:prSet/>
      <dgm:spPr/>
      <dgm:t>
        <a:bodyPr/>
        <a:lstStyle/>
        <a:p>
          <a:endParaRPr lang="pt-PT"/>
        </a:p>
      </dgm:t>
    </dgm:pt>
    <dgm:pt modelId="{3CCBF470-8010-4C8A-B4D6-0EEB175CB2DC}">
      <dgm:prSet phldrT="[Texto]" custT="1"/>
      <dgm:spPr/>
      <dgm:t>
        <a:bodyPr/>
        <a:lstStyle/>
        <a:p>
          <a:r>
            <a:rPr lang="pt-PT" sz="1200" b="0" i="0" dirty="0"/>
            <a:t>vai além da gestão diária</a:t>
          </a:r>
        </a:p>
        <a:p>
          <a:r>
            <a:rPr lang="pt-PT" sz="1200" b="0" i="0" dirty="0"/>
            <a:t> diz respeito a </a:t>
          </a:r>
          <a:r>
            <a:rPr lang="pt-PT" sz="1200" b="0" i="0" dirty="0">
              <a:solidFill>
                <a:srgbClr val="FFC000"/>
              </a:solidFill>
            </a:rPr>
            <a:t>visão e estratégia</a:t>
          </a:r>
          <a:endParaRPr lang="pt-PT" sz="1200" dirty="0">
            <a:solidFill>
              <a:srgbClr val="FFC000"/>
            </a:solidFill>
          </a:endParaRPr>
        </a:p>
      </dgm:t>
    </dgm:pt>
    <dgm:pt modelId="{AD1C29EE-A291-45E6-B403-D3A86242A43C}" type="parTrans" cxnId="{7EF76F24-39C1-4BC5-A56D-D396B559B422}">
      <dgm:prSet/>
      <dgm:spPr/>
      <dgm:t>
        <a:bodyPr/>
        <a:lstStyle/>
        <a:p>
          <a:endParaRPr lang="pt-PT"/>
        </a:p>
      </dgm:t>
    </dgm:pt>
    <dgm:pt modelId="{15B9FFA2-4F4C-40D3-8BDF-AF8D4E255948}" type="sibTrans" cxnId="{7EF76F24-39C1-4BC5-A56D-D396B559B422}">
      <dgm:prSet/>
      <dgm:spPr/>
      <dgm:t>
        <a:bodyPr/>
        <a:lstStyle/>
        <a:p>
          <a:endParaRPr lang="pt-PT"/>
        </a:p>
      </dgm:t>
    </dgm:pt>
    <dgm:pt modelId="{198ADD89-319D-4788-838A-A2AB7F833659}" type="pres">
      <dgm:prSet presAssocID="{C7361D60-25B6-43AF-8B53-E6BE15BC790B}" presName="diagram" presStyleCnt="0">
        <dgm:presLayoutVars>
          <dgm:chPref val="1"/>
          <dgm:dir/>
          <dgm:animOne val="branch"/>
          <dgm:animLvl val="lvl"/>
          <dgm:resizeHandles val="exact"/>
        </dgm:presLayoutVars>
      </dgm:prSet>
      <dgm:spPr/>
    </dgm:pt>
    <dgm:pt modelId="{52B4E4BF-9341-42B1-8009-CBCB86C4C27E}" type="pres">
      <dgm:prSet presAssocID="{F8784F8B-CA0E-439E-8458-7AC06E4C3DD3}" presName="root1" presStyleCnt="0"/>
      <dgm:spPr/>
    </dgm:pt>
    <dgm:pt modelId="{429010D5-3664-4B0C-AAB8-E05F34BFDD2E}" type="pres">
      <dgm:prSet presAssocID="{F8784F8B-CA0E-439E-8458-7AC06E4C3DD3}" presName="LevelOneTextNode" presStyleLbl="node0" presStyleIdx="0" presStyleCnt="1" custScaleX="176499" custScaleY="122172" custLinFactNeighborX="-51480">
        <dgm:presLayoutVars>
          <dgm:chPref val="3"/>
        </dgm:presLayoutVars>
      </dgm:prSet>
      <dgm:spPr/>
    </dgm:pt>
    <dgm:pt modelId="{EC516CEE-B711-4F91-96C3-F47BB38A306A}" type="pres">
      <dgm:prSet presAssocID="{F8784F8B-CA0E-439E-8458-7AC06E4C3DD3}" presName="level2hierChild" presStyleCnt="0"/>
      <dgm:spPr/>
    </dgm:pt>
    <dgm:pt modelId="{F866A25B-07A5-4988-A749-536A5BC73EEA}" type="pres">
      <dgm:prSet presAssocID="{F0C38F39-0BB3-4315-AF06-36619AC59A90}" presName="conn2-1" presStyleLbl="parChTrans1D2" presStyleIdx="0" presStyleCnt="4"/>
      <dgm:spPr/>
    </dgm:pt>
    <dgm:pt modelId="{9006BA3D-3C11-4502-A209-E0709660BF59}" type="pres">
      <dgm:prSet presAssocID="{F0C38F39-0BB3-4315-AF06-36619AC59A90}" presName="connTx" presStyleLbl="parChTrans1D2" presStyleIdx="0" presStyleCnt="4"/>
      <dgm:spPr/>
    </dgm:pt>
    <dgm:pt modelId="{B798BA4A-FE60-4DE9-9538-BAB53BE21947}" type="pres">
      <dgm:prSet presAssocID="{C1D4302F-20CD-473E-AE9E-12DC37CE95E3}" presName="root2" presStyleCnt="0"/>
      <dgm:spPr/>
    </dgm:pt>
    <dgm:pt modelId="{58698106-7B30-4FB8-A869-4AE60E39878D}" type="pres">
      <dgm:prSet presAssocID="{C1D4302F-20CD-473E-AE9E-12DC37CE95E3}" presName="LevelTwoTextNode" presStyleLbl="node2" presStyleIdx="0" presStyleCnt="4" custScaleX="151278" custScaleY="80196">
        <dgm:presLayoutVars>
          <dgm:chPref val="3"/>
        </dgm:presLayoutVars>
      </dgm:prSet>
      <dgm:spPr/>
    </dgm:pt>
    <dgm:pt modelId="{130EE152-789F-4F0C-A42B-2CB5FDEF211F}" type="pres">
      <dgm:prSet presAssocID="{C1D4302F-20CD-473E-AE9E-12DC37CE95E3}" presName="level3hierChild" presStyleCnt="0"/>
      <dgm:spPr/>
    </dgm:pt>
    <dgm:pt modelId="{CF770DE0-CEEC-44B8-B264-9618ACF39E4F}" type="pres">
      <dgm:prSet presAssocID="{EE6D04B3-1B2C-432D-A450-F39C03591137}" presName="conn2-1" presStyleLbl="parChTrans1D2" presStyleIdx="1" presStyleCnt="4"/>
      <dgm:spPr/>
    </dgm:pt>
    <dgm:pt modelId="{EB8FCEFB-AA79-40F9-A540-880A42175542}" type="pres">
      <dgm:prSet presAssocID="{EE6D04B3-1B2C-432D-A450-F39C03591137}" presName="connTx" presStyleLbl="parChTrans1D2" presStyleIdx="1" presStyleCnt="4"/>
      <dgm:spPr/>
    </dgm:pt>
    <dgm:pt modelId="{D864A89C-C240-490E-AA3A-23EF039108CE}" type="pres">
      <dgm:prSet presAssocID="{B22BAF94-9557-40DF-A1E5-D3A7F9D17DB1}" presName="root2" presStyleCnt="0"/>
      <dgm:spPr/>
    </dgm:pt>
    <dgm:pt modelId="{A16610B3-82C4-4C45-A721-6A6B65656BF4}" type="pres">
      <dgm:prSet presAssocID="{B22BAF94-9557-40DF-A1E5-D3A7F9D17DB1}" presName="LevelTwoTextNode" presStyleLbl="node2" presStyleIdx="1" presStyleCnt="4" custScaleX="151868" custScaleY="75844">
        <dgm:presLayoutVars>
          <dgm:chPref val="3"/>
        </dgm:presLayoutVars>
      </dgm:prSet>
      <dgm:spPr/>
    </dgm:pt>
    <dgm:pt modelId="{5A1EE34C-55D5-4D58-860B-D36DEB6F7573}" type="pres">
      <dgm:prSet presAssocID="{B22BAF94-9557-40DF-A1E5-D3A7F9D17DB1}" presName="level3hierChild" presStyleCnt="0"/>
      <dgm:spPr/>
    </dgm:pt>
    <dgm:pt modelId="{F55A0C84-61A0-4E9C-9BC0-E20934973367}" type="pres">
      <dgm:prSet presAssocID="{60E7B1AC-0E26-4253-BBD2-252536D80CF9}" presName="conn2-1" presStyleLbl="parChTrans1D2" presStyleIdx="2" presStyleCnt="4"/>
      <dgm:spPr/>
    </dgm:pt>
    <dgm:pt modelId="{E7615D8F-CE20-46B0-AC12-0E1C66686641}" type="pres">
      <dgm:prSet presAssocID="{60E7B1AC-0E26-4253-BBD2-252536D80CF9}" presName="connTx" presStyleLbl="parChTrans1D2" presStyleIdx="2" presStyleCnt="4"/>
      <dgm:spPr/>
    </dgm:pt>
    <dgm:pt modelId="{4B9D984D-448C-44EB-9CE9-68906CDF4F7A}" type="pres">
      <dgm:prSet presAssocID="{4F1950CE-14AC-42A4-B4E2-4A17AEE67202}" presName="root2" presStyleCnt="0"/>
      <dgm:spPr/>
    </dgm:pt>
    <dgm:pt modelId="{616EF52A-8035-4027-BE72-74F6C3091EA8}" type="pres">
      <dgm:prSet presAssocID="{4F1950CE-14AC-42A4-B4E2-4A17AEE67202}" presName="LevelTwoTextNode" presStyleLbl="node2" presStyleIdx="2" presStyleCnt="4" custScaleX="152969" custScaleY="73541">
        <dgm:presLayoutVars>
          <dgm:chPref val="3"/>
        </dgm:presLayoutVars>
      </dgm:prSet>
      <dgm:spPr/>
    </dgm:pt>
    <dgm:pt modelId="{62502D6E-9FFA-4674-9B96-FF5BD370977E}" type="pres">
      <dgm:prSet presAssocID="{4F1950CE-14AC-42A4-B4E2-4A17AEE67202}" presName="level3hierChild" presStyleCnt="0"/>
      <dgm:spPr/>
    </dgm:pt>
    <dgm:pt modelId="{5BF5FD33-22F7-4658-BC63-BF449F416C0B}" type="pres">
      <dgm:prSet presAssocID="{AD1C29EE-A291-45E6-B403-D3A86242A43C}" presName="conn2-1" presStyleLbl="parChTrans1D2" presStyleIdx="3" presStyleCnt="4"/>
      <dgm:spPr/>
    </dgm:pt>
    <dgm:pt modelId="{370DB444-4534-4F57-B755-08D043A4422F}" type="pres">
      <dgm:prSet presAssocID="{AD1C29EE-A291-45E6-B403-D3A86242A43C}" presName="connTx" presStyleLbl="parChTrans1D2" presStyleIdx="3" presStyleCnt="4"/>
      <dgm:spPr/>
    </dgm:pt>
    <dgm:pt modelId="{DFB0CC67-A93E-4194-8036-0537119A93A9}" type="pres">
      <dgm:prSet presAssocID="{3CCBF470-8010-4C8A-B4D6-0EEB175CB2DC}" presName="root2" presStyleCnt="0"/>
      <dgm:spPr/>
    </dgm:pt>
    <dgm:pt modelId="{0A6778F9-23C4-41F9-88F7-1771470C7C80}" type="pres">
      <dgm:prSet presAssocID="{3CCBF470-8010-4C8A-B4D6-0EEB175CB2DC}" presName="LevelTwoTextNode" presStyleLbl="node2" presStyleIdx="3" presStyleCnt="4" custScaleX="152186" custScaleY="73651">
        <dgm:presLayoutVars>
          <dgm:chPref val="3"/>
        </dgm:presLayoutVars>
      </dgm:prSet>
      <dgm:spPr/>
    </dgm:pt>
    <dgm:pt modelId="{B6958754-B6BB-4B03-95A0-28CAAA6E40EB}" type="pres">
      <dgm:prSet presAssocID="{3CCBF470-8010-4C8A-B4D6-0EEB175CB2DC}" presName="level3hierChild" presStyleCnt="0"/>
      <dgm:spPr/>
    </dgm:pt>
  </dgm:ptLst>
  <dgm:cxnLst>
    <dgm:cxn modelId="{338F1D1F-0212-4D77-9645-6118021670A9}" srcId="{C7361D60-25B6-43AF-8B53-E6BE15BC790B}" destId="{F8784F8B-CA0E-439E-8458-7AC06E4C3DD3}" srcOrd="0" destOrd="0" parTransId="{DE63DD3B-A8E3-4108-AA47-5C0203BD4FD2}" sibTransId="{8EB2543E-7F4E-4B87-B6AA-A0A2D871E3EC}"/>
    <dgm:cxn modelId="{7EF76F24-39C1-4BC5-A56D-D396B559B422}" srcId="{F8784F8B-CA0E-439E-8458-7AC06E4C3DD3}" destId="{3CCBF470-8010-4C8A-B4D6-0EEB175CB2DC}" srcOrd="3" destOrd="0" parTransId="{AD1C29EE-A291-45E6-B403-D3A86242A43C}" sibTransId="{15B9FFA2-4F4C-40D3-8BDF-AF8D4E255948}"/>
    <dgm:cxn modelId="{971BD92B-4883-4D12-B8F2-91532FDA9196}" type="presOf" srcId="{4F1950CE-14AC-42A4-B4E2-4A17AEE67202}" destId="{616EF52A-8035-4027-BE72-74F6C3091EA8}" srcOrd="0" destOrd="0" presId="urn:microsoft.com/office/officeart/2005/8/layout/hierarchy2"/>
    <dgm:cxn modelId="{AA6AC533-D57A-40F0-89FD-DEFA710714CA}" srcId="{F8784F8B-CA0E-439E-8458-7AC06E4C3DD3}" destId="{4F1950CE-14AC-42A4-B4E2-4A17AEE67202}" srcOrd="2" destOrd="0" parTransId="{60E7B1AC-0E26-4253-BBD2-252536D80CF9}" sibTransId="{706265CB-EBA8-426E-8D9F-3D02C189D7B2}"/>
    <dgm:cxn modelId="{D1552042-E90B-4D79-9068-C8A4F0071D07}" type="presOf" srcId="{C7361D60-25B6-43AF-8B53-E6BE15BC790B}" destId="{198ADD89-319D-4788-838A-A2AB7F833659}" srcOrd="0" destOrd="0" presId="urn:microsoft.com/office/officeart/2005/8/layout/hierarchy2"/>
    <dgm:cxn modelId="{4B8E474D-21DA-4F4E-BD38-65BA2E9DD1F2}" type="presOf" srcId="{AD1C29EE-A291-45E6-B403-D3A86242A43C}" destId="{5BF5FD33-22F7-4658-BC63-BF449F416C0B}" srcOrd="0" destOrd="0" presId="urn:microsoft.com/office/officeart/2005/8/layout/hierarchy2"/>
    <dgm:cxn modelId="{10C9DB6D-5AA5-4E5F-8A50-2A398E6695C5}" type="presOf" srcId="{EE6D04B3-1B2C-432D-A450-F39C03591137}" destId="{EB8FCEFB-AA79-40F9-A540-880A42175542}" srcOrd="1" destOrd="0" presId="urn:microsoft.com/office/officeart/2005/8/layout/hierarchy2"/>
    <dgm:cxn modelId="{CF1AF073-FCDD-4C6A-ACB0-2C585B8B7D3C}" type="presOf" srcId="{C1D4302F-20CD-473E-AE9E-12DC37CE95E3}" destId="{58698106-7B30-4FB8-A869-4AE60E39878D}" srcOrd="0" destOrd="0" presId="urn:microsoft.com/office/officeart/2005/8/layout/hierarchy2"/>
    <dgm:cxn modelId="{78785A74-ECB3-4F94-B5F6-7B7F2CABCC3C}" type="presOf" srcId="{AD1C29EE-A291-45E6-B403-D3A86242A43C}" destId="{370DB444-4534-4F57-B755-08D043A4422F}" srcOrd="1" destOrd="0" presId="urn:microsoft.com/office/officeart/2005/8/layout/hierarchy2"/>
    <dgm:cxn modelId="{B4DA0281-BFB4-4148-8FB8-9F5B67F7A948}" srcId="{F8784F8B-CA0E-439E-8458-7AC06E4C3DD3}" destId="{B22BAF94-9557-40DF-A1E5-D3A7F9D17DB1}" srcOrd="1" destOrd="0" parTransId="{EE6D04B3-1B2C-432D-A450-F39C03591137}" sibTransId="{145686A1-18AB-4A3D-B8E9-F742A7180850}"/>
    <dgm:cxn modelId="{15D91483-FDC2-42AB-AF14-3652490EDB2A}" type="presOf" srcId="{3CCBF470-8010-4C8A-B4D6-0EEB175CB2DC}" destId="{0A6778F9-23C4-41F9-88F7-1771470C7C80}" srcOrd="0" destOrd="0" presId="urn:microsoft.com/office/officeart/2005/8/layout/hierarchy2"/>
    <dgm:cxn modelId="{C80D1F8B-DD32-4983-8E30-A4500347E066}" type="presOf" srcId="{F8784F8B-CA0E-439E-8458-7AC06E4C3DD3}" destId="{429010D5-3664-4B0C-AAB8-E05F34BFDD2E}" srcOrd="0" destOrd="0" presId="urn:microsoft.com/office/officeart/2005/8/layout/hierarchy2"/>
    <dgm:cxn modelId="{796F9C9A-E4C4-4FDE-AD86-8E681469E201}" type="presOf" srcId="{F0C38F39-0BB3-4315-AF06-36619AC59A90}" destId="{9006BA3D-3C11-4502-A209-E0709660BF59}" srcOrd="1" destOrd="0" presId="urn:microsoft.com/office/officeart/2005/8/layout/hierarchy2"/>
    <dgm:cxn modelId="{CDB489A2-CED1-41C2-9B78-0378F8D72531}" srcId="{F8784F8B-CA0E-439E-8458-7AC06E4C3DD3}" destId="{C1D4302F-20CD-473E-AE9E-12DC37CE95E3}" srcOrd="0" destOrd="0" parTransId="{F0C38F39-0BB3-4315-AF06-36619AC59A90}" sibTransId="{9E01E053-8704-4E9A-8278-9384B930DFC7}"/>
    <dgm:cxn modelId="{BEBD9AA5-8D43-4C8E-821D-3B00B3946996}" type="presOf" srcId="{B22BAF94-9557-40DF-A1E5-D3A7F9D17DB1}" destId="{A16610B3-82C4-4C45-A721-6A6B65656BF4}" srcOrd="0" destOrd="0" presId="urn:microsoft.com/office/officeart/2005/8/layout/hierarchy2"/>
    <dgm:cxn modelId="{D0AC48C1-902F-44B5-BC91-1CE282C6351B}" type="presOf" srcId="{60E7B1AC-0E26-4253-BBD2-252536D80CF9}" destId="{E7615D8F-CE20-46B0-AC12-0E1C66686641}" srcOrd="1" destOrd="0" presId="urn:microsoft.com/office/officeart/2005/8/layout/hierarchy2"/>
    <dgm:cxn modelId="{4B765ADF-3BD8-4711-8261-7A3D216B8171}" type="presOf" srcId="{60E7B1AC-0E26-4253-BBD2-252536D80CF9}" destId="{F55A0C84-61A0-4E9C-9BC0-E20934973367}" srcOrd="0" destOrd="0" presId="urn:microsoft.com/office/officeart/2005/8/layout/hierarchy2"/>
    <dgm:cxn modelId="{5A8563F9-3A82-4FFA-97D8-70B98F8773D0}" type="presOf" srcId="{F0C38F39-0BB3-4315-AF06-36619AC59A90}" destId="{F866A25B-07A5-4988-A749-536A5BC73EEA}" srcOrd="0" destOrd="0" presId="urn:microsoft.com/office/officeart/2005/8/layout/hierarchy2"/>
    <dgm:cxn modelId="{942745FF-6EA8-42A5-98C4-9A2E86437D8F}" type="presOf" srcId="{EE6D04B3-1B2C-432D-A450-F39C03591137}" destId="{CF770DE0-CEEC-44B8-B264-9618ACF39E4F}" srcOrd="0" destOrd="0" presId="urn:microsoft.com/office/officeart/2005/8/layout/hierarchy2"/>
    <dgm:cxn modelId="{82FF4437-89FA-49F4-8C1E-5693E2363306}" type="presParOf" srcId="{198ADD89-319D-4788-838A-A2AB7F833659}" destId="{52B4E4BF-9341-42B1-8009-CBCB86C4C27E}" srcOrd="0" destOrd="0" presId="urn:microsoft.com/office/officeart/2005/8/layout/hierarchy2"/>
    <dgm:cxn modelId="{BB1D13D0-192C-4980-9129-4CE546E1CC9B}" type="presParOf" srcId="{52B4E4BF-9341-42B1-8009-CBCB86C4C27E}" destId="{429010D5-3664-4B0C-AAB8-E05F34BFDD2E}" srcOrd="0" destOrd="0" presId="urn:microsoft.com/office/officeart/2005/8/layout/hierarchy2"/>
    <dgm:cxn modelId="{56113643-9B94-4FC5-9116-E3D7EF7EB032}" type="presParOf" srcId="{52B4E4BF-9341-42B1-8009-CBCB86C4C27E}" destId="{EC516CEE-B711-4F91-96C3-F47BB38A306A}" srcOrd="1" destOrd="0" presId="urn:microsoft.com/office/officeart/2005/8/layout/hierarchy2"/>
    <dgm:cxn modelId="{3367BEF6-BBFC-4F4B-97C1-B17B9F636B20}" type="presParOf" srcId="{EC516CEE-B711-4F91-96C3-F47BB38A306A}" destId="{F866A25B-07A5-4988-A749-536A5BC73EEA}" srcOrd="0" destOrd="0" presId="urn:microsoft.com/office/officeart/2005/8/layout/hierarchy2"/>
    <dgm:cxn modelId="{EC051EAC-7924-4C60-B952-C66D7B9DC7FC}" type="presParOf" srcId="{F866A25B-07A5-4988-A749-536A5BC73EEA}" destId="{9006BA3D-3C11-4502-A209-E0709660BF59}" srcOrd="0" destOrd="0" presId="urn:microsoft.com/office/officeart/2005/8/layout/hierarchy2"/>
    <dgm:cxn modelId="{8841C802-1313-4363-89EC-DC97500787FB}" type="presParOf" srcId="{EC516CEE-B711-4F91-96C3-F47BB38A306A}" destId="{B798BA4A-FE60-4DE9-9538-BAB53BE21947}" srcOrd="1" destOrd="0" presId="urn:microsoft.com/office/officeart/2005/8/layout/hierarchy2"/>
    <dgm:cxn modelId="{B86BE524-1B06-4475-A06D-866BF31B8895}" type="presParOf" srcId="{B798BA4A-FE60-4DE9-9538-BAB53BE21947}" destId="{58698106-7B30-4FB8-A869-4AE60E39878D}" srcOrd="0" destOrd="0" presId="urn:microsoft.com/office/officeart/2005/8/layout/hierarchy2"/>
    <dgm:cxn modelId="{20001B59-FC89-4E9A-86D4-381C40C4AB9D}" type="presParOf" srcId="{B798BA4A-FE60-4DE9-9538-BAB53BE21947}" destId="{130EE152-789F-4F0C-A42B-2CB5FDEF211F}" srcOrd="1" destOrd="0" presId="urn:microsoft.com/office/officeart/2005/8/layout/hierarchy2"/>
    <dgm:cxn modelId="{56264E72-15EC-4084-9DF7-EC01FCC5E4D5}" type="presParOf" srcId="{EC516CEE-B711-4F91-96C3-F47BB38A306A}" destId="{CF770DE0-CEEC-44B8-B264-9618ACF39E4F}" srcOrd="2" destOrd="0" presId="urn:microsoft.com/office/officeart/2005/8/layout/hierarchy2"/>
    <dgm:cxn modelId="{CEDF6684-4479-4644-83BB-EB97EE768F65}" type="presParOf" srcId="{CF770DE0-CEEC-44B8-B264-9618ACF39E4F}" destId="{EB8FCEFB-AA79-40F9-A540-880A42175542}" srcOrd="0" destOrd="0" presId="urn:microsoft.com/office/officeart/2005/8/layout/hierarchy2"/>
    <dgm:cxn modelId="{744DE8A9-C4E6-403E-9E23-533DA9CB96AC}" type="presParOf" srcId="{EC516CEE-B711-4F91-96C3-F47BB38A306A}" destId="{D864A89C-C240-490E-AA3A-23EF039108CE}" srcOrd="3" destOrd="0" presId="urn:microsoft.com/office/officeart/2005/8/layout/hierarchy2"/>
    <dgm:cxn modelId="{9A501AD8-4DA3-4B01-8C4B-7393E506B665}" type="presParOf" srcId="{D864A89C-C240-490E-AA3A-23EF039108CE}" destId="{A16610B3-82C4-4C45-A721-6A6B65656BF4}" srcOrd="0" destOrd="0" presId="urn:microsoft.com/office/officeart/2005/8/layout/hierarchy2"/>
    <dgm:cxn modelId="{59752B7B-2C7A-4EEF-966D-334AEC7EB03C}" type="presParOf" srcId="{D864A89C-C240-490E-AA3A-23EF039108CE}" destId="{5A1EE34C-55D5-4D58-860B-D36DEB6F7573}" srcOrd="1" destOrd="0" presId="urn:microsoft.com/office/officeart/2005/8/layout/hierarchy2"/>
    <dgm:cxn modelId="{98E39A82-8A1F-48D4-B93C-ADCACB7437C1}" type="presParOf" srcId="{EC516CEE-B711-4F91-96C3-F47BB38A306A}" destId="{F55A0C84-61A0-4E9C-9BC0-E20934973367}" srcOrd="4" destOrd="0" presId="urn:microsoft.com/office/officeart/2005/8/layout/hierarchy2"/>
    <dgm:cxn modelId="{26810079-8B38-4041-930A-97468D728A5E}" type="presParOf" srcId="{F55A0C84-61A0-4E9C-9BC0-E20934973367}" destId="{E7615D8F-CE20-46B0-AC12-0E1C66686641}" srcOrd="0" destOrd="0" presId="urn:microsoft.com/office/officeart/2005/8/layout/hierarchy2"/>
    <dgm:cxn modelId="{D1DE12B4-1788-45D6-979E-C2CC839A5B29}" type="presParOf" srcId="{EC516CEE-B711-4F91-96C3-F47BB38A306A}" destId="{4B9D984D-448C-44EB-9CE9-68906CDF4F7A}" srcOrd="5" destOrd="0" presId="urn:microsoft.com/office/officeart/2005/8/layout/hierarchy2"/>
    <dgm:cxn modelId="{34A47494-F35C-4622-A5E9-D420169969B2}" type="presParOf" srcId="{4B9D984D-448C-44EB-9CE9-68906CDF4F7A}" destId="{616EF52A-8035-4027-BE72-74F6C3091EA8}" srcOrd="0" destOrd="0" presId="urn:microsoft.com/office/officeart/2005/8/layout/hierarchy2"/>
    <dgm:cxn modelId="{466B6494-4E2B-4679-AE2D-E0A97F3E1617}" type="presParOf" srcId="{4B9D984D-448C-44EB-9CE9-68906CDF4F7A}" destId="{62502D6E-9FFA-4674-9B96-FF5BD370977E}" srcOrd="1" destOrd="0" presId="urn:microsoft.com/office/officeart/2005/8/layout/hierarchy2"/>
    <dgm:cxn modelId="{F2349D85-BE52-421A-9C31-7E3E83F9C90D}" type="presParOf" srcId="{EC516CEE-B711-4F91-96C3-F47BB38A306A}" destId="{5BF5FD33-22F7-4658-BC63-BF449F416C0B}" srcOrd="6" destOrd="0" presId="urn:microsoft.com/office/officeart/2005/8/layout/hierarchy2"/>
    <dgm:cxn modelId="{45BF4C7A-3BAA-4889-B134-783CAAAE820B}" type="presParOf" srcId="{5BF5FD33-22F7-4658-BC63-BF449F416C0B}" destId="{370DB444-4534-4F57-B755-08D043A4422F}" srcOrd="0" destOrd="0" presId="urn:microsoft.com/office/officeart/2005/8/layout/hierarchy2"/>
    <dgm:cxn modelId="{71222AC8-43B4-4812-BDC2-DD68CD5B24C8}" type="presParOf" srcId="{EC516CEE-B711-4F91-96C3-F47BB38A306A}" destId="{DFB0CC67-A93E-4194-8036-0537119A93A9}" srcOrd="7" destOrd="0" presId="urn:microsoft.com/office/officeart/2005/8/layout/hierarchy2"/>
    <dgm:cxn modelId="{9BCAD1BC-2D86-427D-822E-8653D294F9D6}" type="presParOf" srcId="{DFB0CC67-A93E-4194-8036-0537119A93A9}" destId="{0A6778F9-23C4-41F9-88F7-1771470C7C80}" srcOrd="0" destOrd="0" presId="urn:microsoft.com/office/officeart/2005/8/layout/hierarchy2"/>
    <dgm:cxn modelId="{5BA03DB1-345B-4CAD-B476-3C670D258BA1}" type="presParOf" srcId="{DFB0CC67-A93E-4194-8036-0537119A93A9}" destId="{B6958754-B6BB-4B03-95A0-28CAAA6E40EB}"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361D60-25B6-43AF-8B53-E6BE15BC79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PT"/>
        </a:p>
      </dgm:t>
    </dgm:pt>
    <dgm:pt modelId="{F8784F8B-CA0E-439E-8458-7AC06E4C3DD3}">
      <dgm:prSet phldrT="[Texto]" custT="1"/>
      <dgm:spPr/>
      <dgm:t>
        <a:bodyPr/>
        <a:lstStyle/>
        <a:p>
          <a:r>
            <a:rPr lang="en-GB" sz="1800" dirty="0" err="1">
              <a:solidFill>
                <a:srgbClr val="FFC000"/>
              </a:solidFill>
              <a:latin typeface="Calibri" panose="020F0502020204030204" pitchFamily="34" charset="0"/>
              <a:cs typeface="Calibri" panose="020F0502020204030204" pitchFamily="34" charset="0"/>
            </a:rPr>
            <a:t>EntreComp</a:t>
          </a:r>
          <a:r>
            <a:rPr lang="en-GB" sz="1800" dirty="0">
              <a:solidFill>
                <a:srgbClr val="FFC000"/>
              </a:solidFill>
              <a:latin typeface="Calibri" panose="020F0502020204030204" pitchFamily="34" charset="0"/>
              <a:cs typeface="Calibri" panose="020F0502020204030204" pitchFamily="34" charset="0"/>
            </a:rPr>
            <a:t> Framework </a:t>
          </a:r>
        </a:p>
        <a:p>
          <a:r>
            <a:rPr lang="en-GB" sz="1800" b="1" dirty="0">
              <a:latin typeface="Calibri" panose="020F0502020204030204" pitchFamily="34" charset="0"/>
              <a:cs typeface="Calibri" panose="020F0502020204030204" pitchFamily="34" charset="0"/>
            </a:rPr>
            <a:t>entrepreneurship as a competence</a:t>
          </a:r>
          <a:r>
            <a:rPr lang="en-GB" sz="1800" dirty="0">
              <a:latin typeface="Calibri" panose="020F0502020204030204" pitchFamily="34" charset="0"/>
              <a:cs typeface="Calibri" panose="020F0502020204030204" pitchFamily="34" charset="0"/>
            </a:rPr>
            <a:t>  knowledge, skills and attitudes </a:t>
          </a:r>
        </a:p>
        <a:p>
          <a:r>
            <a:rPr lang="en-GB" sz="1000" dirty="0">
              <a:latin typeface="Calibri" panose="020F0502020204030204" pitchFamily="34" charset="0"/>
              <a:cs typeface="Calibri" panose="020F0502020204030204" pitchFamily="34" charset="0"/>
            </a:rPr>
            <a:t>(</a:t>
          </a:r>
          <a:r>
            <a:rPr lang="en-GB" sz="1000" dirty="0" err="1">
              <a:latin typeface="Calibri" panose="020F0502020204030204" pitchFamily="34" charset="0"/>
              <a:cs typeface="Calibri" panose="020F0502020204030204" pitchFamily="34" charset="0"/>
            </a:rPr>
            <a:t>Bacigalupo</a:t>
          </a:r>
          <a:r>
            <a:rPr lang="en-GB" sz="1000" dirty="0">
              <a:latin typeface="Calibri" panose="020F0502020204030204" pitchFamily="34" charset="0"/>
              <a:cs typeface="Calibri" panose="020F0502020204030204" pitchFamily="34" charset="0"/>
            </a:rPr>
            <a:t> et al., 2016)</a:t>
          </a:r>
          <a:endParaRPr lang="pt-PT" sz="1000" dirty="0"/>
        </a:p>
      </dgm:t>
    </dgm:pt>
    <dgm:pt modelId="{DE63DD3B-A8E3-4108-AA47-5C0203BD4FD2}" type="parTrans" cxnId="{338F1D1F-0212-4D77-9645-6118021670A9}">
      <dgm:prSet/>
      <dgm:spPr/>
      <dgm:t>
        <a:bodyPr/>
        <a:lstStyle/>
        <a:p>
          <a:endParaRPr lang="pt-PT"/>
        </a:p>
      </dgm:t>
    </dgm:pt>
    <dgm:pt modelId="{8EB2543E-7F4E-4B87-B6AA-A0A2D871E3EC}" type="sibTrans" cxnId="{338F1D1F-0212-4D77-9645-6118021670A9}">
      <dgm:prSet/>
      <dgm:spPr/>
      <dgm:t>
        <a:bodyPr/>
        <a:lstStyle/>
        <a:p>
          <a:endParaRPr lang="pt-PT"/>
        </a:p>
      </dgm:t>
    </dgm:pt>
    <dgm:pt modelId="{C1D4302F-20CD-473E-AE9E-12DC37CE95E3}">
      <dgm:prSet phldrT="[Texto]" custT="1"/>
      <dgm:spPr/>
      <dgm:t>
        <a:bodyPr/>
        <a:lstStyle/>
        <a:p>
          <a:r>
            <a:rPr lang="en-GB" sz="1300" b="0" dirty="0">
              <a:latin typeface="Calibri" panose="020F0502020204030204" pitchFamily="34" charset="0"/>
              <a:cs typeface="Calibri" panose="020F0502020204030204" pitchFamily="34" charset="0"/>
            </a:rPr>
            <a:t>1. </a:t>
          </a:r>
          <a:r>
            <a:rPr lang="en-GB" sz="1300" b="1" dirty="0">
              <a:latin typeface="Calibri" panose="020F0502020204030204" pitchFamily="34" charset="0"/>
              <a:cs typeface="Calibri" panose="020F0502020204030204" pitchFamily="34" charset="0"/>
            </a:rPr>
            <a:t>transversal competence</a:t>
          </a:r>
        </a:p>
        <a:p>
          <a:r>
            <a:rPr lang="en-GB" sz="1300" dirty="0">
              <a:latin typeface="Calibri" panose="020F0502020204030204" pitchFamily="34" charset="0"/>
              <a:cs typeface="Calibri" panose="020F0502020204030204" pitchFamily="34" charset="0"/>
            </a:rPr>
            <a:t>all spheres of life </a:t>
          </a:r>
        </a:p>
        <a:p>
          <a:r>
            <a:rPr lang="en-GB" sz="1300" dirty="0">
              <a:latin typeface="Calibri" panose="020F0502020204030204" pitchFamily="34" charset="0"/>
              <a:cs typeface="Calibri" panose="020F0502020204030204" pitchFamily="34" charset="0"/>
            </a:rPr>
            <a:t>cultural, social or commercial </a:t>
          </a:r>
        </a:p>
        <a:p>
          <a:r>
            <a:rPr lang="en-GB" sz="1300" dirty="0">
              <a:latin typeface="Calibri" panose="020F0502020204030204" pitchFamily="34" charset="0"/>
              <a:cs typeface="Calibri" panose="020F0502020204030204" pitchFamily="34" charset="0"/>
            </a:rPr>
            <a:t>private, public and third sectors</a:t>
          </a:r>
          <a:endParaRPr lang="pt-PT" sz="2600" dirty="0"/>
        </a:p>
      </dgm:t>
    </dgm:pt>
    <dgm:pt modelId="{F0C38F39-0BB3-4315-AF06-36619AC59A90}" type="parTrans" cxnId="{CDB489A2-CED1-41C2-9B78-0378F8D72531}">
      <dgm:prSet/>
      <dgm:spPr/>
      <dgm:t>
        <a:bodyPr/>
        <a:lstStyle/>
        <a:p>
          <a:endParaRPr lang="pt-PT"/>
        </a:p>
      </dgm:t>
    </dgm:pt>
    <dgm:pt modelId="{9E01E053-8704-4E9A-8278-9384B930DFC7}" type="sibTrans" cxnId="{CDB489A2-CED1-41C2-9B78-0378F8D72531}">
      <dgm:prSet/>
      <dgm:spPr/>
      <dgm:t>
        <a:bodyPr/>
        <a:lstStyle/>
        <a:p>
          <a:endParaRPr lang="pt-PT"/>
        </a:p>
      </dgm:t>
    </dgm:pt>
    <dgm:pt modelId="{B22BAF94-9557-40DF-A1E5-D3A7F9D17DB1}">
      <dgm:prSet phldrT="[Texto]" custT="1"/>
      <dgm:spPr/>
      <dgm:t>
        <a:bodyPr/>
        <a:lstStyle/>
        <a:p>
          <a:r>
            <a:rPr lang="en-GB" sz="1300" dirty="0">
              <a:latin typeface="Calibri" panose="020F0502020204030204" pitchFamily="34" charset="0"/>
              <a:cs typeface="Calibri" panose="020F0502020204030204" pitchFamily="34" charset="0"/>
            </a:rPr>
            <a:t>2. bridge the worlds of education and work</a:t>
          </a:r>
        </a:p>
        <a:p>
          <a:r>
            <a:rPr lang="en-GB" sz="1300" dirty="0">
              <a:latin typeface="Calibri" panose="020F0502020204030204" pitchFamily="34" charset="0"/>
              <a:cs typeface="Calibri" panose="020F0502020204030204" pitchFamily="34" charset="0"/>
            </a:rPr>
            <a:t>transversal key competence</a:t>
          </a:r>
        </a:p>
        <a:p>
          <a:r>
            <a:rPr lang="en-GB" sz="1300" dirty="0">
              <a:latin typeface="Calibri" panose="020F0502020204030204" pitchFamily="34" charset="0"/>
              <a:cs typeface="Calibri" panose="020F0502020204030204" pitchFamily="34" charset="0"/>
            </a:rPr>
            <a:t>individuals, groups and even organisations</a:t>
          </a:r>
          <a:endParaRPr lang="pt-PT" sz="1000" dirty="0"/>
        </a:p>
      </dgm:t>
    </dgm:pt>
    <dgm:pt modelId="{EE6D04B3-1B2C-432D-A450-F39C03591137}" type="parTrans" cxnId="{B4DA0281-BFB4-4148-8FB8-9F5B67F7A948}">
      <dgm:prSet/>
      <dgm:spPr/>
      <dgm:t>
        <a:bodyPr/>
        <a:lstStyle/>
        <a:p>
          <a:endParaRPr lang="pt-PT"/>
        </a:p>
      </dgm:t>
    </dgm:pt>
    <dgm:pt modelId="{145686A1-18AB-4A3D-B8E9-F742A7180850}" type="sibTrans" cxnId="{B4DA0281-BFB4-4148-8FB8-9F5B67F7A948}">
      <dgm:prSet/>
      <dgm:spPr/>
      <dgm:t>
        <a:bodyPr/>
        <a:lstStyle/>
        <a:p>
          <a:endParaRPr lang="pt-PT"/>
        </a:p>
      </dgm:t>
    </dgm:pt>
    <dgm:pt modelId="{4F1950CE-14AC-42A4-B4E2-4A17AEE67202}">
      <dgm:prSet phldrT="[Texto]" custT="1"/>
      <dgm:spPr/>
      <dgm:t>
        <a:bodyPr/>
        <a:lstStyle/>
        <a:p>
          <a:r>
            <a:rPr lang="en-GB" sz="1300" dirty="0">
              <a:latin typeface="Calibri" panose="020F0502020204030204" pitchFamily="34" charset="0"/>
              <a:cs typeface="Calibri" panose="020F0502020204030204" pitchFamily="34" charset="0"/>
            </a:rPr>
            <a:t>3. act upon opportunities and ideas</a:t>
          </a:r>
        </a:p>
        <a:p>
          <a:r>
            <a:rPr lang="en-GB" sz="1300" dirty="0">
              <a:latin typeface="Calibri" panose="020F0502020204030204" pitchFamily="34" charset="0"/>
              <a:cs typeface="Calibri" panose="020F0502020204030204" pitchFamily="34" charset="0"/>
            </a:rPr>
            <a:t>transform into value </a:t>
          </a:r>
        </a:p>
        <a:p>
          <a:r>
            <a:rPr lang="en-GB" sz="1300" dirty="0">
              <a:latin typeface="Calibri" panose="020F0502020204030204" pitchFamily="34" charset="0"/>
              <a:cs typeface="Calibri" panose="020F0502020204030204" pitchFamily="34" charset="0"/>
            </a:rPr>
            <a:t>financial, cultural, or social </a:t>
          </a:r>
          <a:endParaRPr lang="pt-PT" sz="1000" dirty="0"/>
        </a:p>
      </dgm:t>
    </dgm:pt>
    <dgm:pt modelId="{60E7B1AC-0E26-4253-BBD2-252536D80CF9}" type="parTrans" cxnId="{AA6AC533-D57A-40F0-89FD-DEFA710714CA}">
      <dgm:prSet/>
      <dgm:spPr/>
      <dgm:t>
        <a:bodyPr/>
        <a:lstStyle/>
        <a:p>
          <a:endParaRPr lang="pt-PT"/>
        </a:p>
      </dgm:t>
    </dgm:pt>
    <dgm:pt modelId="{706265CB-EBA8-426E-8D9F-3D02C189D7B2}" type="sibTrans" cxnId="{AA6AC533-D57A-40F0-89FD-DEFA710714CA}">
      <dgm:prSet/>
      <dgm:spPr/>
      <dgm:t>
        <a:bodyPr/>
        <a:lstStyle/>
        <a:p>
          <a:endParaRPr lang="pt-PT"/>
        </a:p>
      </dgm:t>
    </dgm:pt>
    <dgm:pt modelId="{198ADD89-319D-4788-838A-A2AB7F833659}" type="pres">
      <dgm:prSet presAssocID="{C7361D60-25B6-43AF-8B53-E6BE15BC790B}" presName="diagram" presStyleCnt="0">
        <dgm:presLayoutVars>
          <dgm:chPref val="1"/>
          <dgm:dir/>
          <dgm:animOne val="branch"/>
          <dgm:animLvl val="lvl"/>
          <dgm:resizeHandles val="exact"/>
        </dgm:presLayoutVars>
      </dgm:prSet>
      <dgm:spPr/>
    </dgm:pt>
    <dgm:pt modelId="{52B4E4BF-9341-42B1-8009-CBCB86C4C27E}" type="pres">
      <dgm:prSet presAssocID="{F8784F8B-CA0E-439E-8458-7AC06E4C3DD3}" presName="root1" presStyleCnt="0"/>
      <dgm:spPr/>
    </dgm:pt>
    <dgm:pt modelId="{429010D5-3664-4B0C-AAB8-E05F34BFDD2E}" type="pres">
      <dgm:prSet presAssocID="{F8784F8B-CA0E-439E-8458-7AC06E4C3DD3}" presName="LevelOneTextNode" presStyleLbl="node0" presStyleIdx="0" presStyleCnt="1" custScaleX="136456" custScaleY="157714" custLinFactNeighborX="-51480">
        <dgm:presLayoutVars>
          <dgm:chPref val="3"/>
        </dgm:presLayoutVars>
      </dgm:prSet>
      <dgm:spPr/>
    </dgm:pt>
    <dgm:pt modelId="{EC516CEE-B711-4F91-96C3-F47BB38A306A}" type="pres">
      <dgm:prSet presAssocID="{F8784F8B-CA0E-439E-8458-7AC06E4C3DD3}" presName="level2hierChild" presStyleCnt="0"/>
      <dgm:spPr/>
    </dgm:pt>
    <dgm:pt modelId="{F866A25B-07A5-4988-A749-536A5BC73EEA}" type="pres">
      <dgm:prSet presAssocID="{F0C38F39-0BB3-4315-AF06-36619AC59A90}" presName="conn2-1" presStyleLbl="parChTrans1D2" presStyleIdx="0" presStyleCnt="3"/>
      <dgm:spPr/>
    </dgm:pt>
    <dgm:pt modelId="{9006BA3D-3C11-4502-A209-E0709660BF59}" type="pres">
      <dgm:prSet presAssocID="{F0C38F39-0BB3-4315-AF06-36619AC59A90}" presName="connTx" presStyleLbl="parChTrans1D2" presStyleIdx="0" presStyleCnt="3"/>
      <dgm:spPr/>
    </dgm:pt>
    <dgm:pt modelId="{B798BA4A-FE60-4DE9-9538-BAB53BE21947}" type="pres">
      <dgm:prSet presAssocID="{C1D4302F-20CD-473E-AE9E-12DC37CE95E3}" presName="root2" presStyleCnt="0"/>
      <dgm:spPr/>
    </dgm:pt>
    <dgm:pt modelId="{58698106-7B30-4FB8-A869-4AE60E39878D}" type="pres">
      <dgm:prSet presAssocID="{C1D4302F-20CD-473E-AE9E-12DC37CE95E3}" presName="LevelTwoTextNode" presStyleLbl="node2" presStyleIdx="0" presStyleCnt="3" custScaleX="194472" custScaleY="80196">
        <dgm:presLayoutVars>
          <dgm:chPref val="3"/>
        </dgm:presLayoutVars>
      </dgm:prSet>
      <dgm:spPr/>
    </dgm:pt>
    <dgm:pt modelId="{130EE152-789F-4F0C-A42B-2CB5FDEF211F}" type="pres">
      <dgm:prSet presAssocID="{C1D4302F-20CD-473E-AE9E-12DC37CE95E3}" presName="level3hierChild" presStyleCnt="0"/>
      <dgm:spPr/>
    </dgm:pt>
    <dgm:pt modelId="{CF770DE0-CEEC-44B8-B264-9618ACF39E4F}" type="pres">
      <dgm:prSet presAssocID="{EE6D04B3-1B2C-432D-A450-F39C03591137}" presName="conn2-1" presStyleLbl="parChTrans1D2" presStyleIdx="1" presStyleCnt="3"/>
      <dgm:spPr/>
    </dgm:pt>
    <dgm:pt modelId="{EB8FCEFB-AA79-40F9-A540-880A42175542}" type="pres">
      <dgm:prSet presAssocID="{EE6D04B3-1B2C-432D-A450-F39C03591137}" presName="connTx" presStyleLbl="parChTrans1D2" presStyleIdx="1" presStyleCnt="3"/>
      <dgm:spPr/>
    </dgm:pt>
    <dgm:pt modelId="{D864A89C-C240-490E-AA3A-23EF039108CE}" type="pres">
      <dgm:prSet presAssocID="{B22BAF94-9557-40DF-A1E5-D3A7F9D17DB1}" presName="root2" presStyleCnt="0"/>
      <dgm:spPr/>
    </dgm:pt>
    <dgm:pt modelId="{A16610B3-82C4-4C45-A721-6A6B65656BF4}" type="pres">
      <dgm:prSet presAssocID="{B22BAF94-9557-40DF-A1E5-D3A7F9D17DB1}" presName="LevelTwoTextNode" presStyleLbl="node2" presStyleIdx="1" presStyleCnt="3" custScaleX="195231" custScaleY="75844">
        <dgm:presLayoutVars>
          <dgm:chPref val="3"/>
        </dgm:presLayoutVars>
      </dgm:prSet>
      <dgm:spPr/>
    </dgm:pt>
    <dgm:pt modelId="{5A1EE34C-55D5-4D58-860B-D36DEB6F7573}" type="pres">
      <dgm:prSet presAssocID="{B22BAF94-9557-40DF-A1E5-D3A7F9D17DB1}" presName="level3hierChild" presStyleCnt="0"/>
      <dgm:spPr/>
    </dgm:pt>
    <dgm:pt modelId="{F55A0C84-61A0-4E9C-9BC0-E20934973367}" type="pres">
      <dgm:prSet presAssocID="{60E7B1AC-0E26-4253-BBD2-252536D80CF9}" presName="conn2-1" presStyleLbl="parChTrans1D2" presStyleIdx="2" presStyleCnt="3"/>
      <dgm:spPr/>
    </dgm:pt>
    <dgm:pt modelId="{E7615D8F-CE20-46B0-AC12-0E1C66686641}" type="pres">
      <dgm:prSet presAssocID="{60E7B1AC-0E26-4253-BBD2-252536D80CF9}" presName="connTx" presStyleLbl="parChTrans1D2" presStyleIdx="2" presStyleCnt="3"/>
      <dgm:spPr/>
    </dgm:pt>
    <dgm:pt modelId="{4B9D984D-448C-44EB-9CE9-68906CDF4F7A}" type="pres">
      <dgm:prSet presAssocID="{4F1950CE-14AC-42A4-B4E2-4A17AEE67202}" presName="root2" presStyleCnt="0"/>
      <dgm:spPr/>
    </dgm:pt>
    <dgm:pt modelId="{616EF52A-8035-4027-BE72-74F6C3091EA8}" type="pres">
      <dgm:prSet presAssocID="{4F1950CE-14AC-42A4-B4E2-4A17AEE67202}" presName="LevelTwoTextNode" presStyleLbl="node2" presStyleIdx="2" presStyleCnt="3" custScaleX="196646" custScaleY="73541">
        <dgm:presLayoutVars>
          <dgm:chPref val="3"/>
        </dgm:presLayoutVars>
      </dgm:prSet>
      <dgm:spPr/>
    </dgm:pt>
    <dgm:pt modelId="{62502D6E-9FFA-4674-9B96-FF5BD370977E}" type="pres">
      <dgm:prSet presAssocID="{4F1950CE-14AC-42A4-B4E2-4A17AEE67202}" presName="level3hierChild" presStyleCnt="0"/>
      <dgm:spPr/>
    </dgm:pt>
  </dgm:ptLst>
  <dgm:cxnLst>
    <dgm:cxn modelId="{338F1D1F-0212-4D77-9645-6118021670A9}" srcId="{C7361D60-25B6-43AF-8B53-E6BE15BC790B}" destId="{F8784F8B-CA0E-439E-8458-7AC06E4C3DD3}" srcOrd="0" destOrd="0" parTransId="{DE63DD3B-A8E3-4108-AA47-5C0203BD4FD2}" sibTransId="{8EB2543E-7F4E-4B87-B6AA-A0A2D871E3EC}"/>
    <dgm:cxn modelId="{EB9D4524-6A72-4266-A931-D19345FD5754}" type="presOf" srcId="{60E7B1AC-0E26-4253-BBD2-252536D80CF9}" destId="{E7615D8F-CE20-46B0-AC12-0E1C66686641}" srcOrd="1" destOrd="0" presId="urn:microsoft.com/office/officeart/2005/8/layout/hierarchy2"/>
    <dgm:cxn modelId="{2F3C2031-8EC4-46FD-AD33-8512F41C365B}" type="presOf" srcId="{F0C38F39-0BB3-4315-AF06-36619AC59A90}" destId="{F866A25B-07A5-4988-A749-536A5BC73EEA}" srcOrd="0" destOrd="0" presId="urn:microsoft.com/office/officeart/2005/8/layout/hierarchy2"/>
    <dgm:cxn modelId="{AA6AC533-D57A-40F0-89FD-DEFA710714CA}" srcId="{F8784F8B-CA0E-439E-8458-7AC06E4C3DD3}" destId="{4F1950CE-14AC-42A4-B4E2-4A17AEE67202}" srcOrd="2" destOrd="0" parTransId="{60E7B1AC-0E26-4253-BBD2-252536D80CF9}" sibTransId="{706265CB-EBA8-426E-8D9F-3D02C189D7B2}"/>
    <dgm:cxn modelId="{3DB42137-B35F-475C-9F93-F9BF8F1BF583}" type="presOf" srcId="{B22BAF94-9557-40DF-A1E5-D3A7F9D17DB1}" destId="{A16610B3-82C4-4C45-A721-6A6B65656BF4}" srcOrd="0" destOrd="0" presId="urn:microsoft.com/office/officeart/2005/8/layout/hierarchy2"/>
    <dgm:cxn modelId="{D1552042-E90B-4D79-9068-C8A4F0071D07}" type="presOf" srcId="{C7361D60-25B6-43AF-8B53-E6BE15BC790B}" destId="{198ADD89-319D-4788-838A-A2AB7F833659}" srcOrd="0" destOrd="0" presId="urn:microsoft.com/office/officeart/2005/8/layout/hierarchy2"/>
    <dgm:cxn modelId="{7993D27E-C0FA-4A45-9845-5191F3E47744}" type="presOf" srcId="{4F1950CE-14AC-42A4-B4E2-4A17AEE67202}" destId="{616EF52A-8035-4027-BE72-74F6C3091EA8}" srcOrd="0" destOrd="0" presId="urn:microsoft.com/office/officeart/2005/8/layout/hierarchy2"/>
    <dgm:cxn modelId="{B4DA0281-BFB4-4148-8FB8-9F5B67F7A948}" srcId="{F8784F8B-CA0E-439E-8458-7AC06E4C3DD3}" destId="{B22BAF94-9557-40DF-A1E5-D3A7F9D17DB1}" srcOrd="1" destOrd="0" parTransId="{EE6D04B3-1B2C-432D-A450-F39C03591137}" sibTransId="{145686A1-18AB-4A3D-B8E9-F742A7180850}"/>
    <dgm:cxn modelId="{D742AD82-E9B8-4061-9810-986B13858DD9}" type="presOf" srcId="{60E7B1AC-0E26-4253-BBD2-252536D80CF9}" destId="{F55A0C84-61A0-4E9C-9BC0-E20934973367}" srcOrd="0" destOrd="0" presId="urn:microsoft.com/office/officeart/2005/8/layout/hierarchy2"/>
    <dgm:cxn modelId="{C80D1F8B-DD32-4983-8E30-A4500347E066}" type="presOf" srcId="{F8784F8B-CA0E-439E-8458-7AC06E4C3DD3}" destId="{429010D5-3664-4B0C-AAB8-E05F34BFDD2E}" srcOrd="0" destOrd="0" presId="urn:microsoft.com/office/officeart/2005/8/layout/hierarchy2"/>
    <dgm:cxn modelId="{BBBBFAA1-D066-4010-B2C0-91849BE707AE}" type="presOf" srcId="{F0C38F39-0BB3-4315-AF06-36619AC59A90}" destId="{9006BA3D-3C11-4502-A209-E0709660BF59}" srcOrd="1" destOrd="0" presId="urn:microsoft.com/office/officeart/2005/8/layout/hierarchy2"/>
    <dgm:cxn modelId="{CDB489A2-CED1-41C2-9B78-0378F8D72531}" srcId="{F8784F8B-CA0E-439E-8458-7AC06E4C3DD3}" destId="{C1D4302F-20CD-473E-AE9E-12DC37CE95E3}" srcOrd="0" destOrd="0" parTransId="{F0C38F39-0BB3-4315-AF06-36619AC59A90}" sibTransId="{9E01E053-8704-4E9A-8278-9384B930DFC7}"/>
    <dgm:cxn modelId="{27FF73B4-3321-4C5E-B93B-31AFB93A977C}" type="presOf" srcId="{EE6D04B3-1B2C-432D-A450-F39C03591137}" destId="{EB8FCEFB-AA79-40F9-A540-880A42175542}" srcOrd="1" destOrd="0" presId="urn:microsoft.com/office/officeart/2005/8/layout/hierarchy2"/>
    <dgm:cxn modelId="{D3789ECC-3DDE-417A-88E8-1D5C449BA3FE}" type="presOf" srcId="{EE6D04B3-1B2C-432D-A450-F39C03591137}" destId="{CF770DE0-CEEC-44B8-B264-9618ACF39E4F}" srcOrd="0" destOrd="0" presId="urn:microsoft.com/office/officeart/2005/8/layout/hierarchy2"/>
    <dgm:cxn modelId="{A97494D1-282D-4C77-A30B-C199681B5CA4}" type="presOf" srcId="{C1D4302F-20CD-473E-AE9E-12DC37CE95E3}" destId="{58698106-7B30-4FB8-A869-4AE60E39878D}" srcOrd="0" destOrd="0" presId="urn:microsoft.com/office/officeart/2005/8/layout/hierarchy2"/>
    <dgm:cxn modelId="{82FF4437-89FA-49F4-8C1E-5693E2363306}" type="presParOf" srcId="{198ADD89-319D-4788-838A-A2AB7F833659}" destId="{52B4E4BF-9341-42B1-8009-CBCB86C4C27E}" srcOrd="0" destOrd="0" presId="urn:microsoft.com/office/officeart/2005/8/layout/hierarchy2"/>
    <dgm:cxn modelId="{BB1D13D0-192C-4980-9129-4CE546E1CC9B}" type="presParOf" srcId="{52B4E4BF-9341-42B1-8009-CBCB86C4C27E}" destId="{429010D5-3664-4B0C-AAB8-E05F34BFDD2E}" srcOrd="0" destOrd="0" presId="urn:microsoft.com/office/officeart/2005/8/layout/hierarchy2"/>
    <dgm:cxn modelId="{56113643-9B94-4FC5-9116-E3D7EF7EB032}" type="presParOf" srcId="{52B4E4BF-9341-42B1-8009-CBCB86C4C27E}" destId="{EC516CEE-B711-4F91-96C3-F47BB38A306A}" srcOrd="1" destOrd="0" presId="urn:microsoft.com/office/officeart/2005/8/layout/hierarchy2"/>
    <dgm:cxn modelId="{D5B458FB-D08C-4C97-9F05-42F185D1583D}" type="presParOf" srcId="{EC516CEE-B711-4F91-96C3-F47BB38A306A}" destId="{F866A25B-07A5-4988-A749-536A5BC73EEA}" srcOrd="0" destOrd="0" presId="urn:microsoft.com/office/officeart/2005/8/layout/hierarchy2"/>
    <dgm:cxn modelId="{3EC7BB7B-29FB-4F5E-B207-88F332FC37A9}" type="presParOf" srcId="{F866A25B-07A5-4988-A749-536A5BC73EEA}" destId="{9006BA3D-3C11-4502-A209-E0709660BF59}" srcOrd="0" destOrd="0" presId="urn:microsoft.com/office/officeart/2005/8/layout/hierarchy2"/>
    <dgm:cxn modelId="{46DE42E0-B0CA-4139-B8CE-2DCDB7A2ABE9}" type="presParOf" srcId="{EC516CEE-B711-4F91-96C3-F47BB38A306A}" destId="{B798BA4A-FE60-4DE9-9538-BAB53BE21947}" srcOrd="1" destOrd="0" presId="urn:microsoft.com/office/officeart/2005/8/layout/hierarchy2"/>
    <dgm:cxn modelId="{1056193C-8D6A-4FD0-90EC-F1B0FB4D8E89}" type="presParOf" srcId="{B798BA4A-FE60-4DE9-9538-BAB53BE21947}" destId="{58698106-7B30-4FB8-A869-4AE60E39878D}" srcOrd="0" destOrd="0" presId="urn:microsoft.com/office/officeart/2005/8/layout/hierarchy2"/>
    <dgm:cxn modelId="{BDC7B99E-A7F9-4433-92B9-947F61EB857B}" type="presParOf" srcId="{B798BA4A-FE60-4DE9-9538-BAB53BE21947}" destId="{130EE152-789F-4F0C-A42B-2CB5FDEF211F}" srcOrd="1" destOrd="0" presId="urn:microsoft.com/office/officeart/2005/8/layout/hierarchy2"/>
    <dgm:cxn modelId="{E5419EE0-7B94-4351-A5D0-98E40F79696F}" type="presParOf" srcId="{EC516CEE-B711-4F91-96C3-F47BB38A306A}" destId="{CF770DE0-CEEC-44B8-B264-9618ACF39E4F}" srcOrd="2" destOrd="0" presId="urn:microsoft.com/office/officeart/2005/8/layout/hierarchy2"/>
    <dgm:cxn modelId="{9793BD62-4D06-4D22-8F21-F77CADB1E464}" type="presParOf" srcId="{CF770DE0-CEEC-44B8-B264-9618ACF39E4F}" destId="{EB8FCEFB-AA79-40F9-A540-880A42175542}" srcOrd="0" destOrd="0" presId="urn:microsoft.com/office/officeart/2005/8/layout/hierarchy2"/>
    <dgm:cxn modelId="{3CF04246-DFBE-461F-8182-119DD851355F}" type="presParOf" srcId="{EC516CEE-B711-4F91-96C3-F47BB38A306A}" destId="{D864A89C-C240-490E-AA3A-23EF039108CE}" srcOrd="3" destOrd="0" presId="urn:microsoft.com/office/officeart/2005/8/layout/hierarchy2"/>
    <dgm:cxn modelId="{AF91AB9B-B310-4858-BBB7-9032DA51D6AC}" type="presParOf" srcId="{D864A89C-C240-490E-AA3A-23EF039108CE}" destId="{A16610B3-82C4-4C45-A721-6A6B65656BF4}" srcOrd="0" destOrd="0" presId="urn:microsoft.com/office/officeart/2005/8/layout/hierarchy2"/>
    <dgm:cxn modelId="{80F72B7F-C8A9-453C-8091-B699EDD2892C}" type="presParOf" srcId="{D864A89C-C240-490E-AA3A-23EF039108CE}" destId="{5A1EE34C-55D5-4D58-860B-D36DEB6F7573}" srcOrd="1" destOrd="0" presId="urn:microsoft.com/office/officeart/2005/8/layout/hierarchy2"/>
    <dgm:cxn modelId="{09FFACF0-FB4C-4702-B44D-64231B272A3D}" type="presParOf" srcId="{EC516CEE-B711-4F91-96C3-F47BB38A306A}" destId="{F55A0C84-61A0-4E9C-9BC0-E20934973367}" srcOrd="4" destOrd="0" presId="urn:microsoft.com/office/officeart/2005/8/layout/hierarchy2"/>
    <dgm:cxn modelId="{5B848E5B-FA71-458A-947A-F3C49C3F84DE}" type="presParOf" srcId="{F55A0C84-61A0-4E9C-9BC0-E20934973367}" destId="{E7615D8F-CE20-46B0-AC12-0E1C66686641}" srcOrd="0" destOrd="0" presId="urn:microsoft.com/office/officeart/2005/8/layout/hierarchy2"/>
    <dgm:cxn modelId="{234B06B5-2932-4AE6-A94F-95A53DF95793}" type="presParOf" srcId="{EC516CEE-B711-4F91-96C3-F47BB38A306A}" destId="{4B9D984D-448C-44EB-9CE9-68906CDF4F7A}" srcOrd="5" destOrd="0" presId="urn:microsoft.com/office/officeart/2005/8/layout/hierarchy2"/>
    <dgm:cxn modelId="{4D3944C4-860C-46F5-897D-A0DE9962478D}" type="presParOf" srcId="{4B9D984D-448C-44EB-9CE9-68906CDF4F7A}" destId="{616EF52A-8035-4027-BE72-74F6C3091EA8}" srcOrd="0" destOrd="0" presId="urn:microsoft.com/office/officeart/2005/8/layout/hierarchy2"/>
    <dgm:cxn modelId="{0B60E2BA-2648-4784-AC15-61DB50A39BA2}" type="presParOf" srcId="{4B9D984D-448C-44EB-9CE9-68906CDF4F7A}" destId="{62502D6E-9FFA-4674-9B96-FF5BD370977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69AC3C-3573-417B-BB18-A2B8F67937E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92EB129D-7F6B-4FF7-A77B-1AF474455A59}">
      <dgm:prSet phldrT="[Texto]" custT="1"/>
      <dgm:spPr/>
      <dgm:t>
        <a:bodyPr/>
        <a:lstStyle/>
        <a:p>
          <a:r>
            <a:rPr lang="en-GB" sz="1600" dirty="0"/>
            <a:t>creative person</a:t>
          </a:r>
        </a:p>
        <a:p>
          <a:r>
            <a:rPr lang="en-GB" sz="1600" dirty="0"/>
            <a:t> sound basis of knowledge &amp; competencies</a:t>
          </a:r>
        </a:p>
        <a:p>
          <a:r>
            <a:rPr lang="en-GB" sz="1000" dirty="0"/>
            <a:t>(Christodoulou, 2014)</a:t>
          </a:r>
        </a:p>
      </dgm:t>
    </dgm:pt>
    <dgm:pt modelId="{3F75B3CF-9010-4150-8CF7-35563D451301}" type="parTrans" cxnId="{2F6D9861-2455-4B53-959D-B363E64B8CD4}">
      <dgm:prSet/>
      <dgm:spPr/>
      <dgm:t>
        <a:bodyPr/>
        <a:lstStyle/>
        <a:p>
          <a:endParaRPr lang="en-GB"/>
        </a:p>
      </dgm:t>
    </dgm:pt>
    <dgm:pt modelId="{806085B1-2CB1-4446-A1D0-E40740B203FB}" type="sibTrans" cxnId="{2F6D9861-2455-4B53-959D-B363E64B8CD4}">
      <dgm:prSet/>
      <dgm:spPr/>
      <dgm:t>
        <a:bodyPr/>
        <a:lstStyle/>
        <a:p>
          <a:endParaRPr lang="en-GB"/>
        </a:p>
      </dgm:t>
    </dgm:pt>
    <dgm:pt modelId="{79A8E324-8C65-432E-81D7-7EB852270A82}">
      <dgm:prSet phldrT="[Texto]"/>
      <dgm:spPr/>
      <dgm:t>
        <a:bodyPr/>
        <a:lstStyle/>
        <a:p>
          <a:r>
            <a:rPr lang="en-GB" dirty="0"/>
            <a:t>relationship between </a:t>
          </a:r>
          <a:r>
            <a:rPr lang="en-GB" dirty="0">
              <a:solidFill>
                <a:srgbClr val="FFC000"/>
              </a:solidFill>
            </a:rPr>
            <a:t>entrepreneurship</a:t>
          </a:r>
          <a:r>
            <a:rPr lang="en-GB" dirty="0"/>
            <a:t> </a:t>
          </a:r>
        </a:p>
      </dgm:t>
    </dgm:pt>
    <dgm:pt modelId="{CB588DED-787E-45CC-9402-C6E73444DF36}" type="parTrans" cxnId="{BD656709-BE86-4335-8663-C8FA8EA4D215}">
      <dgm:prSet/>
      <dgm:spPr/>
      <dgm:t>
        <a:bodyPr/>
        <a:lstStyle/>
        <a:p>
          <a:endParaRPr lang="en-GB"/>
        </a:p>
      </dgm:t>
    </dgm:pt>
    <dgm:pt modelId="{AD7B6BED-04CE-4166-BE43-2A5AB0EF085A}" type="sibTrans" cxnId="{BD656709-BE86-4335-8663-C8FA8EA4D215}">
      <dgm:prSet/>
      <dgm:spPr/>
      <dgm:t>
        <a:bodyPr/>
        <a:lstStyle/>
        <a:p>
          <a:endParaRPr lang="en-GB"/>
        </a:p>
      </dgm:t>
    </dgm:pt>
    <dgm:pt modelId="{83D9E860-63F8-4484-8AF8-92BB4D1A5BB1}">
      <dgm:prSet phldrT="[Texto]" custT="1"/>
      <dgm:spPr/>
      <dgm:t>
        <a:bodyPr/>
        <a:lstStyle/>
        <a:p>
          <a:r>
            <a:rPr lang="en-GB" sz="1400" dirty="0">
              <a:solidFill>
                <a:srgbClr val="FFC000"/>
              </a:solidFill>
            </a:rPr>
            <a:t>Creativity (C) </a:t>
          </a:r>
        </a:p>
        <a:p>
          <a:r>
            <a:rPr lang="en-GB" sz="1000" dirty="0"/>
            <a:t>(</a:t>
          </a:r>
          <a:r>
            <a:rPr lang="en-GB" sz="1000" dirty="0" err="1"/>
            <a:t>Kizkapan</a:t>
          </a:r>
          <a:r>
            <a:rPr lang="en-GB" sz="1000" dirty="0"/>
            <a:t> &amp; </a:t>
          </a:r>
          <a:r>
            <a:rPr lang="en-GB" sz="1000" dirty="0" err="1"/>
            <a:t>Nacaroglu</a:t>
          </a:r>
          <a:r>
            <a:rPr lang="en-GB" sz="1000" dirty="0"/>
            <a:t>, 2021; </a:t>
          </a:r>
          <a:r>
            <a:rPr lang="en-GB" sz="1000" dirty="0" err="1"/>
            <a:t>Lubada</a:t>
          </a:r>
          <a:r>
            <a:rPr lang="en-GB" sz="1000" dirty="0"/>
            <a:t>, </a:t>
          </a:r>
          <a:r>
            <a:rPr lang="en-GB" sz="1000" dirty="0" err="1"/>
            <a:t>Kusumojanto</a:t>
          </a:r>
          <a:r>
            <a:rPr lang="en-GB" sz="1000" dirty="0"/>
            <a:t> &amp; </a:t>
          </a:r>
          <a:r>
            <a:rPr lang="en-GB" sz="1000" dirty="0" err="1"/>
            <a:t>Indrawati</a:t>
          </a:r>
          <a:r>
            <a:rPr lang="en-GB" sz="1000" dirty="0"/>
            <a:t>, 2021; Jiang, Wang, Wang, &amp; Li, 2020)</a:t>
          </a:r>
        </a:p>
      </dgm:t>
    </dgm:pt>
    <dgm:pt modelId="{394E1146-E97F-420B-ACE1-17920EEDD887}" type="parTrans" cxnId="{4AA51133-D9CF-4117-863A-52BC332D6D8A}">
      <dgm:prSet/>
      <dgm:spPr/>
      <dgm:t>
        <a:bodyPr/>
        <a:lstStyle/>
        <a:p>
          <a:endParaRPr lang="en-GB"/>
        </a:p>
      </dgm:t>
    </dgm:pt>
    <dgm:pt modelId="{6DBB6C61-2673-456D-8868-0C1229F69B2A}" type="sibTrans" cxnId="{4AA51133-D9CF-4117-863A-52BC332D6D8A}">
      <dgm:prSet/>
      <dgm:spPr/>
      <dgm:t>
        <a:bodyPr/>
        <a:lstStyle/>
        <a:p>
          <a:endParaRPr lang="en-GB"/>
        </a:p>
      </dgm:t>
    </dgm:pt>
    <dgm:pt modelId="{E914A872-E91C-4DE1-B9DF-FABAE4D801A9}">
      <dgm:prSet phldrT="[Texto]" custT="1"/>
      <dgm:spPr/>
      <dgm:t>
        <a:bodyPr/>
        <a:lstStyle/>
        <a:p>
          <a:r>
            <a:rPr lang="en-GB" sz="1400" dirty="0">
              <a:solidFill>
                <a:srgbClr val="FFC000"/>
              </a:solidFill>
            </a:rPr>
            <a:t>Critical Thinking (CT)</a:t>
          </a:r>
        </a:p>
        <a:p>
          <a:r>
            <a:rPr lang="en-GB" sz="1400" dirty="0">
              <a:solidFill>
                <a:srgbClr val="FF0000"/>
              </a:solidFill>
            </a:rPr>
            <a:t> </a:t>
          </a:r>
          <a:r>
            <a:rPr lang="en-GB" sz="1000" dirty="0"/>
            <a:t>(Budi &amp; </a:t>
          </a:r>
          <a:r>
            <a:rPr lang="en-GB" sz="1000" dirty="0" err="1"/>
            <a:t>Farcis</a:t>
          </a:r>
          <a:r>
            <a:rPr lang="en-GB" sz="1000" dirty="0"/>
            <a:t>, 2021; </a:t>
          </a:r>
          <a:r>
            <a:rPr lang="en-GB" sz="1000" dirty="0" err="1"/>
            <a:t>Papageorgiou</a:t>
          </a:r>
          <a:r>
            <a:rPr lang="en-GB" sz="1000" dirty="0"/>
            <a:t>, </a:t>
          </a:r>
          <a:r>
            <a:rPr lang="en-GB" sz="1000" dirty="0" err="1"/>
            <a:t>Yiannaki</a:t>
          </a:r>
          <a:r>
            <a:rPr lang="en-GB" sz="1000" dirty="0"/>
            <a:t> &amp; </a:t>
          </a:r>
          <a:r>
            <a:rPr lang="en-GB" sz="1000" dirty="0" err="1"/>
            <a:t>Varnava-Marouchou</a:t>
          </a:r>
          <a:r>
            <a:rPr lang="en-GB" sz="1000" dirty="0"/>
            <a:t>, 2021; </a:t>
          </a:r>
          <a:r>
            <a:rPr lang="en-GB" sz="1000" dirty="0" err="1"/>
            <a:t>Kırbaşlar</a:t>
          </a:r>
          <a:r>
            <a:rPr lang="en-GB" sz="1000" dirty="0"/>
            <a:t> &amp; </a:t>
          </a:r>
          <a:r>
            <a:rPr lang="en-GB" sz="1000" dirty="0" err="1"/>
            <a:t>Özsoy-Güneş</a:t>
          </a:r>
          <a:r>
            <a:rPr lang="en-GB" sz="1000" dirty="0"/>
            <a:t>, 2015; </a:t>
          </a:r>
          <a:r>
            <a:rPr lang="en-GB" sz="1000" dirty="0" err="1"/>
            <a:t>Knoff</a:t>
          </a:r>
          <a:r>
            <a:rPr lang="en-GB" sz="1000" dirty="0"/>
            <a:t> &amp; Timmons, 2015; </a:t>
          </a:r>
          <a:r>
            <a:rPr lang="en-GB" sz="1000" dirty="0" err="1"/>
            <a:t>Yaldiz</a:t>
          </a:r>
          <a:r>
            <a:rPr lang="en-GB" sz="1000" dirty="0"/>
            <a:t>, &amp; Bailey, 2019; </a:t>
          </a:r>
          <a:r>
            <a:rPr lang="en-GB" sz="1000" dirty="0" err="1"/>
            <a:t>Kalar</a:t>
          </a:r>
          <a:r>
            <a:rPr lang="en-GB" sz="1000" dirty="0"/>
            <a:t>, 2020)</a:t>
          </a:r>
        </a:p>
      </dgm:t>
    </dgm:pt>
    <dgm:pt modelId="{EC60C02D-8ADB-49AA-931D-531071A52090}" type="parTrans" cxnId="{3C56A9DD-673D-4D31-8EBF-3DF9B9B842C1}">
      <dgm:prSet/>
      <dgm:spPr/>
      <dgm:t>
        <a:bodyPr/>
        <a:lstStyle/>
        <a:p>
          <a:endParaRPr lang="en-GB"/>
        </a:p>
      </dgm:t>
    </dgm:pt>
    <dgm:pt modelId="{C68080C0-ACC0-4091-B8B9-FE49FB6EE379}" type="sibTrans" cxnId="{3C56A9DD-673D-4D31-8EBF-3DF9B9B842C1}">
      <dgm:prSet/>
      <dgm:spPr/>
      <dgm:t>
        <a:bodyPr/>
        <a:lstStyle/>
        <a:p>
          <a:endParaRPr lang="en-GB"/>
        </a:p>
      </dgm:t>
    </dgm:pt>
    <dgm:pt modelId="{B68282E6-D241-40EA-9DA8-9D87A01A07B6}">
      <dgm:prSet phldrT="[Texto]" custT="1"/>
      <dgm:spPr/>
      <dgm:t>
        <a:bodyPr/>
        <a:lstStyle/>
        <a:p>
          <a:r>
            <a:rPr lang="en-GB" sz="1600" dirty="0"/>
            <a:t>highly valued </a:t>
          </a:r>
        </a:p>
        <a:p>
          <a:r>
            <a:rPr lang="en-GB" sz="1600" dirty="0"/>
            <a:t>industry, business, education, research, science, and arts </a:t>
          </a:r>
        </a:p>
        <a:p>
          <a:r>
            <a:rPr lang="en-GB" sz="1000" dirty="0"/>
            <a:t>(Suciu, 2014)</a:t>
          </a:r>
        </a:p>
      </dgm:t>
    </dgm:pt>
    <dgm:pt modelId="{99638BA0-887D-4803-B0A7-75AC2C3CE693}" type="parTrans" cxnId="{8ED7DBA9-FCB0-48F7-AC33-A692EACFC2C0}">
      <dgm:prSet/>
      <dgm:spPr/>
      <dgm:t>
        <a:bodyPr/>
        <a:lstStyle/>
        <a:p>
          <a:endParaRPr lang="pt-PT"/>
        </a:p>
      </dgm:t>
    </dgm:pt>
    <dgm:pt modelId="{EBDAD883-0EB3-4AEB-9184-0B37D2931A14}" type="sibTrans" cxnId="{8ED7DBA9-FCB0-48F7-AC33-A692EACFC2C0}">
      <dgm:prSet/>
      <dgm:spPr/>
      <dgm:t>
        <a:bodyPr/>
        <a:lstStyle/>
        <a:p>
          <a:endParaRPr lang="pt-PT"/>
        </a:p>
      </dgm:t>
    </dgm:pt>
    <dgm:pt modelId="{03B763B0-11AE-4A97-B81C-0F1424EFBF13}" type="pres">
      <dgm:prSet presAssocID="{5769AC3C-3573-417B-BB18-A2B8F67937E5}" presName="diagram" presStyleCnt="0">
        <dgm:presLayoutVars>
          <dgm:chPref val="1"/>
          <dgm:dir/>
          <dgm:animOne val="branch"/>
          <dgm:animLvl val="lvl"/>
          <dgm:resizeHandles val="exact"/>
        </dgm:presLayoutVars>
      </dgm:prSet>
      <dgm:spPr/>
    </dgm:pt>
    <dgm:pt modelId="{519D64D6-ABCF-41E4-A365-E4CA1486F014}" type="pres">
      <dgm:prSet presAssocID="{92EB129D-7F6B-4FF7-A77B-1AF474455A59}" presName="root1" presStyleCnt="0"/>
      <dgm:spPr/>
    </dgm:pt>
    <dgm:pt modelId="{C8EFC474-9DD5-4CC7-9A8B-5DB946D6A20F}" type="pres">
      <dgm:prSet presAssocID="{92EB129D-7F6B-4FF7-A77B-1AF474455A59}" presName="LevelOneTextNode" presStyleLbl="node0" presStyleIdx="0" presStyleCnt="2" custScaleX="84913" custScaleY="79867" custLinFactNeighborX="10026">
        <dgm:presLayoutVars>
          <dgm:chPref val="3"/>
        </dgm:presLayoutVars>
      </dgm:prSet>
      <dgm:spPr/>
    </dgm:pt>
    <dgm:pt modelId="{F2BBAA2A-66FD-4609-B7B8-9D3EAB7F9013}" type="pres">
      <dgm:prSet presAssocID="{92EB129D-7F6B-4FF7-A77B-1AF474455A59}" presName="level2hierChild" presStyleCnt="0"/>
      <dgm:spPr/>
    </dgm:pt>
    <dgm:pt modelId="{BA53C6EF-2669-4ED7-91CC-A6C202EFBE6C}" type="pres">
      <dgm:prSet presAssocID="{B68282E6-D241-40EA-9DA8-9D87A01A07B6}" presName="root1" presStyleCnt="0"/>
      <dgm:spPr/>
    </dgm:pt>
    <dgm:pt modelId="{D68CAD4C-48FA-4820-91AC-B95E9B0B1E83}" type="pres">
      <dgm:prSet presAssocID="{B68282E6-D241-40EA-9DA8-9D87A01A07B6}" presName="LevelOneTextNode" presStyleLbl="node0" presStyleIdx="1" presStyleCnt="2" custScaleX="113133" custScaleY="111597">
        <dgm:presLayoutVars>
          <dgm:chPref val="3"/>
        </dgm:presLayoutVars>
      </dgm:prSet>
      <dgm:spPr/>
    </dgm:pt>
    <dgm:pt modelId="{2721A989-F463-4B85-A41B-0F6C1E668F8B}" type="pres">
      <dgm:prSet presAssocID="{B68282E6-D241-40EA-9DA8-9D87A01A07B6}" presName="level2hierChild" presStyleCnt="0"/>
      <dgm:spPr/>
    </dgm:pt>
    <dgm:pt modelId="{3E4BCDCB-8251-4801-9588-07D62063AC32}" type="pres">
      <dgm:prSet presAssocID="{CB588DED-787E-45CC-9402-C6E73444DF36}" presName="conn2-1" presStyleLbl="parChTrans1D2" presStyleIdx="0" presStyleCnt="1"/>
      <dgm:spPr/>
    </dgm:pt>
    <dgm:pt modelId="{E30A508D-F2E1-412D-97EB-69AAB294D8C3}" type="pres">
      <dgm:prSet presAssocID="{CB588DED-787E-45CC-9402-C6E73444DF36}" presName="connTx" presStyleLbl="parChTrans1D2" presStyleIdx="0" presStyleCnt="1"/>
      <dgm:spPr/>
    </dgm:pt>
    <dgm:pt modelId="{AD9A4150-C687-460C-A979-D99889A98704}" type="pres">
      <dgm:prSet presAssocID="{79A8E324-8C65-432E-81D7-7EB852270A82}" presName="root2" presStyleCnt="0"/>
      <dgm:spPr/>
    </dgm:pt>
    <dgm:pt modelId="{3E6ADD15-A045-48A8-8C91-5F03D37B4416}" type="pres">
      <dgm:prSet presAssocID="{79A8E324-8C65-432E-81D7-7EB852270A82}" presName="LevelTwoTextNode" presStyleLbl="node2" presStyleIdx="0" presStyleCnt="1">
        <dgm:presLayoutVars>
          <dgm:chPref val="3"/>
        </dgm:presLayoutVars>
      </dgm:prSet>
      <dgm:spPr/>
    </dgm:pt>
    <dgm:pt modelId="{16482683-ECB8-45C6-A91A-EFC582DE3A7F}" type="pres">
      <dgm:prSet presAssocID="{79A8E324-8C65-432E-81D7-7EB852270A82}" presName="level3hierChild" presStyleCnt="0"/>
      <dgm:spPr/>
    </dgm:pt>
    <dgm:pt modelId="{7BDA4DF2-2136-4C53-839C-B914B7251EF5}" type="pres">
      <dgm:prSet presAssocID="{394E1146-E97F-420B-ACE1-17920EEDD887}" presName="conn2-1" presStyleLbl="parChTrans1D3" presStyleIdx="0" presStyleCnt="2"/>
      <dgm:spPr/>
    </dgm:pt>
    <dgm:pt modelId="{0070F950-9C5C-422C-B25A-DE2915BBEF52}" type="pres">
      <dgm:prSet presAssocID="{394E1146-E97F-420B-ACE1-17920EEDD887}" presName="connTx" presStyleLbl="parChTrans1D3" presStyleIdx="0" presStyleCnt="2"/>
      <dgm:spPr/>
    </dgm:pt>
    <dgm:pt modelId="{6B76EBF6-8F0D-4445-81F3-7052F82740B7}" type="pres">
      <dgm:prSet presAssocID="{83D9E860-63F8-4484-8AF8-92BB4D1A5BB1}" presName="root2" presStyleCnt="0"/>
      <dgm:spPr/>
    </dgm:pt>
    <dgm:pt modelId="{E3649C09-8484-43B3-87DB-6493FACDC2B2}" type="pres">
      <dgm:prSet presAssocID="{83D9E860-63F8-4484-8AF8-92BB4D1A5BB1}" presName="LevelTwoTextNode" presStyleLbl="node3" presStyleIdx="0" presStyleCnt="2" custScaleY="59103">
        <dgm:presLayoutVars>
          <dgm:chPref val="3"/>
        </dgm:presLayoutVars>
      </dgm:prSet>
      <dgm:spPr/>
    </dgm:pt>
    <dgm:pt modelId="{952B581D-4D4F-4621-B2B2-99708C4BE3AA}" type="pres">
      <dgm:prSet presAssocID="{83D9E860-63F8-4484-8AF8-92BB4D1A5BB1}" presName="level3hierChild" presStyleCnt="0"/>
      <dgm:spPr/>
    </dgm:pt>
    <dgm:pt modelId="{2395AC9E-D057-45DB-98F0-6F9AA6BC5551}" type="pres">
      <dgm:prSet presAssocID="{EC60C02D-8ADB-49AA-931D-531071A52090}" presName="conn2-1" presStyleLbl="parChTrans1D3" presStyleIdx="1" presStyleCnt="2"/>
      <dgm:spPr/>
    </dgm:pt>
    <dgm:pt modelId="{AB5476AD-2070-46DE-9123-7FB895473362}" type="pres">
      <dgm:prSet presAssocID="{EC60C02D-8ADB-49AA-931D-531071A52090}" presName="connTx" presStyleLbl="parChTrans1D3" presStyleIdx="1" presStyleCnt="2"/>
      <dgm:spPr/>
    </dgm:pt>
    <dgm:pt modelId="{AD533990-87C7-42D3-8433-968E05E39456}" type="pres">
      <dgm:prSet presAssocID="{E914A872-E91C-4DE1-B9DF-FABAE4D801A9}" presName="root2" presStyleCnt="0"/>
      <dgm:spPr/>
    </dgm:pt>
    <dgm:pt modelId="{6FDFEB1E-B3EB-4F60-BA42-E6A018D647F3}" type="pres">
      <dgm:prSet presAssocID="{E914A872-E91C-4DE1-B9DF-FABAE4D801A9}" presName="LevelTwoTextNode" presStyleLbl="node3" presStyleIdx="1" presStyleCnt="2" custScaleY="68758">
        <dgm:presLayoutVars>
          <dgm:chPref val="3"/>
        </dgm:presLayoutVars>
      </dgm:prSet>
      <dgm:spPr/>
    </dgm:pt>
    <dgm:pt modelId="{839DDFDC-241E-4848-A327-97BDD376377D}" type="pres">
      <dgm:prSet presAssocID="{E914A872-E91C-4DE1-B9DF-FABAE4D801A9}" presName="level3hierChild" presStyleCnt="0"/>
      <dgm:spPr/>
    </dgm:pt>
  </dgm:ptLst>
  <dgm:cxnLst>
    <dgm:cxn modelId="{BD656709-BE86-4335-8663-C8FA8EA4D215}" srcId="{B68282E6-D241-40EA-9DA8-9D87A01A07B6}" destId="{79A8E324-8C65-432E-81D7-7EB852270A82}" srcOrd="0" destOrd="0" parTransId="{CB588DED-787E-45CC-9402-C6E73444DF36}" sibTransId="{AD7B6BED-04CE-4166-BE43-2A5AB0EF085A}"/>
    <dgm:cxn modelId="{5CEBE70D-2285-4111-8D9C-F2ADA8F79326}" type="presOf" srcId="{92EB129D-7F6B-4FF7-A77B-1AF474455A59}" destId="{C8EFC474-9DD5-4CC7-9A8B-5DB946D6A20F}" srcOrd="0" destOrd="0" presId="urn:microsoft.com/office/officeart/2005/8/layout/hierarchy2"/>
    <dgm:cxn modelId="{58146E24-19FA-4E84-82BA-E6DD8996DE70}" type="presOf" srcId="{394E1146-E97F-420B-ACE1-17920EEDD887}" destId="{0070F950-9C5C-422C-B25A-DE2915BBEF52}" srcOrd="1" destOrd="0" presId="urn:microsoft.com/office/officeart/2005/8/layout/hierarchy2"/>
    <dgm:cxn modelId="{4AA51133-D9CF-4117-863A-52BC332D6D8A}" srcId="{79A8E324-8C65-432E-81D7-7EB852270A82}" destId="{83D9E860-63F8-4484-8AF8-92BB4D1A5BB1}" srcOrd="0" destOrd="0" parTransId="{394E1146-E97F-420B-ACE1-17920EEDD887}" sibTransId="{6DBB6C61-2673-456D-8868-0C1229F69B2A}"/>
    <dgm:cxn modelId="{A9B78433-CCC6-4B86-949C-1567F98F9217}" type="presOf" srcId="{83D9E860-63F8-4484-8AF8-92BB4D1A5BB1}" destId="{E3649C09-8484-43B3-87DB-6493FACDC2B2}" srcOrd="0" destOrd="0" presId="urn:microsoft.com/office/officeart/2005/8/layout/hierarchy2"/>
    <dgm:cxn modelId="{D33B8939-7087-4558-8AE5-BCCFA8CF1AD4}" type="presOf" srcId="{E914A872-E91C-4DE1-B9DF-FABAE4D801A9}" destId="{6FDFEB1E-B3EB-4F60-BA42-E6A018D647F3}" srcOrd="0" destOrd="0" presId="urn:microsoft.com/office/officeart/2005/8/layout/hierarchy2"/>
    <dgm:cxn modelId="{AC7DED39-49FB-4932-9253-CEA3C6F6A177}" type="presOf" srcId="{CB588DED-787E-45CC-9402-C6E73444DF36}" destId="{E30A508D-F2E1-412D-97EB-69AAB294D8C3}" srcOrd="1" destOrd="0" presId="urn:microsoft.com/office/officeart/2005/8/layout/hierarchy2"/>
    <dgm:cxn modelId="{028DCF60-60E2-43D9-97E9-8147D0B53BA9}" type="presOf" srcId="{394E1146-E97F-420B-ACE1-17920EEDD887}" destId="{7BDA4DF2-2136-4C53-839C-B914B7251EF5}" srcOrd="0" destOrd="0" presId="urn:microsoft.com/office/officeart/2005/8/layout/hierarchy2"/>
    <dgm:cxn modelId="{2F6D9861-2455-4B53-959D-B363E64B8CD4}" srcId="{5769AC3C-3573-417B-BB18-A2B8F67937E5}" destId="{92EB129D-7F6B-4FF7-A77B-1AF474455A59}" srcOrd="0" destOrd="0" parTransId="{3F75B3CF-9010-4150-8CF7-35563D451301}" sibTransId="{806085B1-2CB1-4446-A1D0-E40740B203FB}"/>
    <dgm:cxn modelId="{75891852-02DC-4451-AF64-DED73EE86FFB}" type="presOf" srcId="{5769AC3C-3573-417B-BB18-A2B8F67937E5}" destId="{03B763B0-11AE-4A97-B81C-0F1424EFBF13}" srcOrd="0" destOrd="0" presId="urn:microsoft.com/office/officeart/2005/8/layout/hierarchy2"/>
    <dgm:cxn modelId="{B7D5C085-A65B-475A-8E8E-9158D88B9274}" type="presOf" srcId="{B68282E6-D241-40EA-9DA8-9D87A01A07B6}" destId="{D68CAD4C-48FA-4820-91AC-B95E9B0B1E83}" srcOrd="0" destOrd="0" presId="urn:microsoft.com/office/officeart/2005/8/layout/hierarchy2"/>
    <dgm:cxn modelId="{9E2D1CA3-130D-4BFC-B45C-9ADB190D1801}" type="presOf" srcId="{EC60C02D-8ADB-49AA-931D-531071A52090}" destId="{2395AC9E-D057-45DB-98F0-6F9AA6BC5551}" srcOrd="0" destOrd="0" presId="urn:microsoft.com/office/officeart/2005/8/layout/hierarchy2"/>
    <dgm:cxn modelId="{8ED7DBA9-FCB0-48F7-AC33-A692EACFC2C0}" srcId="{5769AC3C-3573-417B-BB18-A2B8F67937E5}" destId="{B68282E6-D241-40EA-9DA8-9D87A01A07B6}" srcOrd="1" destOrd="0" parTransId="{99638BA0-887D-4803-B0A7-75AC2C3CE693}" sibTransId="{EBDAD883-0EB3-4AEB-9184-0B37D2931A14}"/>
    <dgm:cxn modelId="{7CDC84B8-5B1D-4414-879A-058B7C29369B}" type="presOf" srcId="{79A8E324-8C65-432E-81D7-7EB852270A82}" destId="{3E6ADD15-A045-48A8-8C91-5F03D37B4416}" srcOrd="0" destOrd="0" presId="urn:microsoft.com/office/officeart/2005/8/layout/hierarchy2"/>
    <dgm:cxn modelId="{9C38F1CE-91BC-494C-9EC7-1C6EB14515EB}" type="presOf" srcId="{EC60C02D-8ADB-49AA-931D-531071A52090}" destId="{AB5476AD-2070-46DE-9123-7FB895473362}" srcOrd="1" destOrd="0" presId="urn:microsoft.com/office/officeart/2005/8/layout/hierarchy2"/>
    <dgm:cxn modelId="{3C56A9DD-673D-4D31-8EBF-3DF9B9B842C1}" srcId="{79A8E324-8C65-432E-81D7-7EB852270A82}" destId="{E914A872-E91C-4DE1-B9DF-FABAE4D801A9}" srcOrd="1" destOrd="0" parTransId="{EC60C02D-8ADB-49AA-931D-531071A52090}" sibTransId="{C68080C0-ACC0-4091-B8B9-FE49FB6EE379}"/>
    <dgm:cxn modelId="{54B682E2-39DD-4F92-B71B-E427B1EEC447}" type="presOf" srcId="{CB588DED-787E-45CC-9402-C6E73444DF36}" destId="{3E4BCDCB-8251-4801-9588-07D62063AC32}" srcOrd="0" destOrd="0" presId="urn:microsoft.com/office/officeart/2005/8/layout/hierarchy2"/>
    <dgm:cxn modelId="{76D85C9B-2693-4A8A-882D-65EAB3E7D34D}" type="presParOf" srcId="{03B763B0-11AE-4A97-B81C-0F1424EFBF13}" destId="{519D64D6-ABCF-41E4-A365-E4CA1486F014}" srcOrd="0" destOrd="0" presId="urn:microsoft.com/office/officeart/2005/8/layout/hierarchy2"/>
    <dgm:cxn modelId="{12D118F6-7EC9-43F1-9D9F-831A4A27B3DA}" type="presParOf" srcId="{519D64D6-ABCF-41E4-A365-E4CA1486F014}" destId="{C8EFC474-9DD5-4CC7-9A8B-5DB946D6A20F}" srcOrd="0" destOrd="0" presId="urn:microsoft.com/office/officeart/2005/8/layout/hierarchy2"/>
    <dgm:cxn modelId="{408F6851-78C1-431D-A9D4-3E5DC27656C4}" type="presParOf" srcId="{519D64D6-ABCF-41E4-A365-E4CA1486F014}" destId="{F2BBAA2A-66FD-4609-B7B8-9D3EAB7F9013}" srcOrd="1" destOrd="0" presId="urn:microsoft.com/office/officeart/2005/8/layout/hierarchy2"/>
    <dgm:cxn modelId="{528A919D-5550-4BF9-B565-E0DA8F065159}" type="presParOf" srcId="{03B763B0-11AE-4A97-B81C-0F1424EFBF13}" destId="{BA53C6EF-2669-4ED7-91CC-A6C202EFBE6C}" srcOrd="1" destOrd="0" presId="urn:microsoft.com/office/officeart/2005/8/layout/hierarchy2"/>
    <dgm:cxn modelId="{2656FEFD-2765-48AF-BA34-503B40C93293}" type="presParOf" srcId="{BA53C6EF-2669-4ED7-91CC-A6C202EFBE6C}" destId="{D68CAD4C-48FA-4820-91AC-B95E9B0B1E83}" srcOrd="0" destOrd="0" presId="urn:microsoft.com/office/officeart/2005/8/layout/hierarchy2"/>
    <dgm:cxn modelId="{AEC05C28-F184-4104-8CB5-FC8C95B2FCD8}" type="presParOf" srcId="{BA53C6EF-2669-4ED7-91CC-A6C202EFBE6C}" destId="{2721A989-F463-4B85-A41B-0F6C1E668F8B}" srcOrd="1" destOrd="0" presId="urn:microsoft.com/office/officeart/2005/8/layout/hierarchy2"/>
    <dgm:cxn modelId="{599B902E-E895-4DFE-8FFE-ED71640276C3}" type="presParOf" srcId="{2721A989-F463-4B85-A41B-0F6C1E668F8B}" destId="{3E4BCDCB-8251-4801-9588-07D62063AC32}" srcOrd="0" destOrd="0" presId="urn:microsoft.com/office/officeart/2005/8/layout/hierarchy2"/>
    <dgm:cxn modelId="{F8832582-E4C7-4B9B-8280-C1CB6BF193E2}" type="presParOf" srcId="{3E4BCDCB-8251-4801-9588-07D62063AC32}" destId="{E30A508D-F2E1-412D-97EB-69AAB294D8C3}" srcOrd="0" destOrd="0" presId="urn:microsoft.com/office/officeart/2005/8/layout/hierarchy2"/>
    <dgm:cxn modelId="{E2DFF924-AE71-4876-817B-00F3DC60836C}" type="presParOf" srcId="{2721A989-F463-4B85-A41B-0F6C1E668F8B}" destId="{AD9A4150-C687-460C-A979-D99889A98704}" srcOrd="1" destOrd="0" presId="urn:microsoft.com/office/officeart/2005/8/layout/hierarchy2"/>
    <dgm:cxn modelId="{90BA8FC6-D9F1-4A9E-BB2F-AAE5EEE63550}" type="presParOf" srcId="{AD9A4150-C687-460C-A979-D99889A98704}" destId="{3E6ADD15-A045-48A8-8C91-5F03D37B4416}" srcOrd="0" destOrd="0" presId="urn:microsoft.com/office/officeart/2005/8/layout/hierarchy2"/>
    <dgm:cxn modelId="{5E628BD8-D586-4EA5-829D-299F4E952DF8}" type="presParOf" srcId="{AD9A4150-C687-460C-A979-D99889A98704}" destId="{16482683-ECB8-45C6-A91A-EFC582DE3A7F}" srcOrd="1" destOrd="0" presId="urn:microsoft.com/office/officeart/2005/8/layout/hierarchy2"/>
    <dgm:cxn modelId="{E785F01D-7905-47FA-8C54-D01AFDC02071}" type="presParOf" srcId="{16482683-ECB8-45C6-A91A-EFC582DE3A7F}" destId="{7BDA4DF2-2136-4C53-839C-B914B7251EF5}" srcOrd="0" destOrd="0" presId="urn:microsoft.com/office/officeart/2005/8/layout/hierarchy2"/>
    <dgm:cxn modelId="{AF02B20E-A9E2-4C63-81CA-823789B02D7B}" type="presParOf" srcId="{7BDA4DF2-2136-4C53-839C-B914B7251EF5}" destId="{0070F950-9C5C-422C-B25A-DE2915BBEF52}" srcOrd="0" destOrd="0" presId="urn:microsoft.com/office/officeart/2005/8/layout/hierarchy2"/>
    <dgm:cxn modelId="{F98F2A11-659B-43AF-8E21-D6850915AF74}" type="presParOf" srcId="{16482683-ECB8-45C6-A91A-EFC582DE3A7F}" destId="{6B76EBF6-8F0D-4445-81F3-7052F82740B7}" srcOrd="1" destOrd="0" presId="urn:microsoft.com/office/officeart/2005/8/layout/hierarchy2"/>
    <dgm:cxn modelId="{2C6CB532-8FAF-4E60-874C-FECFB606DC7D}" type="presParOf" srcId="{6B76EBF6-8F0D-4445-81F3-7052F82740B7}" destId="{E3649C09-8484-43B3-87DB-6493FACDC2B2}" srcOrd="0" destOrd="0" presId="urn:microsoft.com/office/officeart/2005/8/layout/hierarchy2"/>
    <dgm:cxn modelId="{30B3E89D-D9CB-45EA-BD6B-799ECE152060}" type="presParOf" srcId="{6B76EBF6-8F0D-4445-81F3-7052F82740B7}" destId="{952B581D-4D4F-4621-B2B2-99708C4BE3AA}" srcOrd="1" destOrd="0" presId="urn:microsoft.com/office/officeart/2005/8/layout/hierarchy2"/>
    <dgm:cxn modelId="{288C486C-EA37-4C9C-805B-106C60BD6462}" type="presParOf" srcId="{16482683-ECB8-45C6-A91A-EFC582DE3A7F}" destId="{2395AC9E-D057-45DB-98F0-6F9AA6BC5551}" srcOrd="2" destOrd="0" presId="urn:microsoft.com/office/officeart/2005/8/layout/hierarchy2"/>
    <dgm:cxn modelId="{5109E108-DA41-4466-B1FC-85FF0D9DCD57}" type="presParOf" srcId="{2395AC9E-D057-45DB-98F0-6F9AA6BC5551}" destId="{AB5476AD-2070-46DE-9123-7FB895473362}" srcOrd="0" destOrd="0" presId="urn:microsoft.com/office/officeart/2005/8/layout/hierarchy2"/>
    <dgm:cxn modelId="{CF92EE71-3A5E-42F8-9746-3B8042060D9B}" type="presParOf" srcId="{16482683-ECB8-45C6-A91A-EFC582DE3A7F}" destId="{AD533990-87C7-42D3-8433-968E05E39456}" srcOrd="3" destOrd="0" presId="urn:microsoft.com/office/officeart/2005/8/layout/hierarchy2"/>
    <dgm:cxn modelId="{7E7629A7-78CE-4DA2-A005-D6B62F3F774A}" type="presParOf" srcId="{AD533990-87C7-42D3-8433-968E05E39456}" destId="{6FDFEB1E-B3EB-4F60-BA42-E6A018D647F3}" srcOrd="0" destOrd="0" presId="urn:microsoft.com/office/officeart/2005/8/layout/hierarchy2"/>
    <dgm:cxn modelId="{2A7AFA9A-11C5-4DFC-8CC2-38BADD847BA6}" type="presParOf" srcId="{AD533990-87C7-42D3-8433-968E05E39456}" destId="{839DDFDC-241E-4848-A327-97BDD376377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1FE907-7DE7-4E9B-A134-0B40089B3EA6}"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GB"/>
        </a:p>
      </dgm:t>
    </dgm:pt>
    <dgm:pt modelId="{5DB1F794-249F-4C43-B463-90BE646FD15F}">
      <dgm:prSet phldrT="[Texto]" custT="1"/>
      <dgm:spPr>
        <a:noFill/>
      </dgm:spPr>
      <dgm:t>
        <a:bodyPr/>
        <a:lstStyle/>
        <a:p>
          <a:pPr algn="ctr"/>
          <a:r>
            <a:rPr lang="en-GB" sz="2400" b="1" dirty="0">
              <a:solidFill>
                <a:schemeClr val="accent6">
                  <a:lumMod val="50000"/>
                </a:schemeClr>
              </a:solidFill>
            </a:rPr>
            <a:t>Modernity</a:t>
          </a:r>
        </a:p>
      </dgm:t>
    </dgm:pt>
    <dgm:pt modelId="{2200980C-F6FA-4A6E-88B8-D7337D3E88AA}" type="parTrans" cxnId="{FAEE3D5B-04FE-4C9C-BBC7-95996EE91C8D}">
      <dgm:prSet/>
      <dgm:spPr/>
      <dgm:t>
        <a:bodyPr/>
        <a:lstStyle/>
        <a:p>
          <a:endParaRPr lang="en-GB"/>
        </a:p>
      </dgm:t>
    </dgm:pt>
    <dgm:pt modelId="{7382EC75-BA6E-4CA2-A2DA-E1209300540A}" type="sibTrans" cxnId="{FAEE3D5B-04FE-4C9C-BBC7-95996EE91C8D}">
      <dgm:prSet/>
      <dgm:spPr/>
      <dgm:t>
        <a:bodyPr/>
        <a:lstStyle/>
        <a:p>
          <a:endParaRPr lang="en-GB"/>
        </a:p>
      </dgm:t>
    </dgm:pt>
    <dgm:pt modelId="{675CB4B6-37FE-444A-ACC6-43BC6FADDCD5}">
      <dgm:prSet phldrT="[Texto]" custT="1"/>
      <dgm:spPr/>
      <dgm:t>
        <a:bodyPr/>
        <a:lstStyle/>
        <a:p>
          <a:r>
            <a:rPr lang="en-GB" sz="1400" dirty="0"/>
            <a:t>promoted rationality</a:t>
          </a:r>
        </a:p>
      </dgm:t>
    </dgm:pt>
    <dgm:pt modelId="{2D4AAED7-1B79-47EE-A0E6-5C5BA08AC128}" type="parTrans" cxnId="{AE2FCE40-BA54-42E8-8937-25CB4AA25420}">
      <dgm:prSet/>
      <dgm:spPr/>
      <dgm:t>
        <a:bodyPr/>
        <a:lstStyle/>
        <a:p>
          <a:endParaRPr lang="en-GB"/>
        </a:p>
      </dgm:t>
    </dgm:pt>
    <dgm:pt modelId="{28363F8A-F717-4F50-A1E6-BC356530D893}" type="sibTrans" cxnId="{AE2FCE40-BA54-42E8-8937-25CB4AA25420}">
      <dgm:prSet/>
      <dgm:spPr/>
      <dgm:t>
        <a:bodyPr/>
        <a:lstStyle/>
        <a:p>
          <a:endParaRPr lang="en-GB"/>
        </a:p>
      </dgm:t>
    </dgm:pt>
    <dgm:pt modelId="{8EBF1119-8472-408C-ADB7-621DC454DCE5}">
      <dgm:prSet phldrT="[Texto]" custT="1"/>
      <dgm:spPr/>
      <dgm:t>
        <a:bodyPr/>
        <a:lstStyle/>
        <a:p>
          <a:r>
            <a:rPr lang="en-GB" sz="1400" dirty="0"/>
            <a:t>left brain hemisphere</a:t>
          </a:r>
        </a:p>
      </dgm:t>
    </dgm:pt>
    <dgm:pt modelId="{948317D4-758B-4AC8-923F-CEF8C90F10B8}" type="parTrans" cxnId="{2803D4C2-794E-4424-8677-6496BEB0AEDD}">
      <dgm:prSet/>
      <dgm:spPr/>
      <dgm:t>
        <a:bodyPr/>
        <a:lstStyle/>
        <a:p>
          <a:endParaRPr lang="en-GB"/>
        </a:p>
      </dgm:t>
    </dgm:pt>
    <dgm:pt modelId="{D030AA75-485E-42CE-8DB5-4D5CC68C298E}" type="sibTrans" cxnId="{2803D4C2-794E-4424-8677-6496BEB0AEDD}">
      <dgm:prSet/>
      <dgm:spPr/>
      <dgm:t>
        <a:bodyPr/>
        <a:lstStyle/>
        <a:p>
          <a:endParaRPr lang="en-GB"/>
        </a:p>
      </dgm:t>
    </dgm:pt>
    <dgm:pt modelId="{DB0D4AFE-A656-4BCF-B733-EEFEB218DC0B}">
      <dgm:prSet phldrT="[Texto]" custT="1"/>
      <dgm:spPr/>
      <dgm:t>
        <a:bodyPr/>
        <a:lstStyle/>
        <a:p>
          <a:r>
            <a:rPr lang="en-GB" sz="2400" b="1" dirty="0">
              <a:solidFill>
                <a:schemeClr val="accent2">
                  <a:lumMod val="50000"/>
                </a:schemeClr>
              </a:solidFill>
            </a:rPr>
            <a:t>Post-modernity</a:t>
          </a:r>
        </a:p>
      </dgm:t>
    </dgm:pt>
    <dgm:pt modelId="{E14742C3-5AD2-45B6-B44F-EB0B2F2EABDA}" type="parTrans" cxnId="{AAF030F0-6CF6-400A-B173-419816C0B95E}">
      <dgm:prSet/>
      <dgm:spPr/>
      <dgm:t>
        <a:bodyPr/>
        <a:lstStyle/>
        <a:p>
          <a:endParaRPr lang="en-GB"/>
        </a:p>
      </dgm:t>
    </dgm:pt>
    <dgm:pt modelId="{B75CD644-88EE-48B4-B0CB-7ABEAE5FDC7E}" type="sibTrans" cxnId="{AAF030F0-6CF6-400A-B173-419816C0B95E}">
      <dgm:prSet/>
      <dgm:spPr/>
      <dgm:t>
        <a:bodyPr/>
        <a:lstStyle/>
        <a:p>
          <a:endParaRPr lang="en-GB"/>
        </a:p>
      </dgm:t>
    </dgm:pt>
    <dgm:pt modelId="{C583466A-8A5D-4B51-A318-2E7BCF7BA811}">
      <dgm:prSet phldrT="[Texto]" custT="1"/>
      <dgm:spPr/>
      <dgm:t>
        <a:bodyPr/>
        <a:lstStyle/>
        <a:p>
          <a:r>
            <a:rPr lang="en-GB" sz="1400" dirty="0"/>
            <a:t>complex ambiance, constant of change </a:t>
          </a:r>
          <a:r>
            <a:rPr lang="en-GB" sz="1000" dirty="0"/>
            <a:t>(Harari, 2018)</a:t>
          </a:r>
        </a:p>
      </dgm:t>
    </dgm:pt>
    <dgm:pt modelId="{BBD7CD7F-B3A2-4667-9A09-29D874597BC2}" type="parTrans" cxnId="{D00B774D-4615-47E0-85C0-8AEB222D0769}">
      <dgm:prSet/>
      <dgm:spPr/>
      <dgm:t>
        <a:bodyPr/>
        <a:lstStyle/>
        <a:p>
          <a:endParaRPr lang="en-GB"/>
        </a:p>
      </dgm:t>
    </dgm:pt>
    <dgm:pt modelId="{7175CF5C-E829-47D5-8F32-F9EABB82DA88}" type="sibTrans" cxnId="{D00B774D-4615-47E0-85C0-8AEB222D0769}">
      <dgm:prSet/>
      <dgm:spPr/>
      <dgm:t>
        <a:bodyPr/>
        <a:lstStyle/>
        <a:p>
          <a:endParaRPr lang="en-GB"/>
        </a:p>
      </dgm:t>
    </dgm:pt>
    <dgm:pt modelId="{D4C03B6B-4E36-4C0A-83E8-BB782EBD5036}">
      <dgm:prSet phldrT="[Texto]" custT="1"/>
      <dgm:spPr/>
      <dgm:t>
        <a:bodyPr/>
        <a:lstStyle/>
        <a:p>
          <a:r>
            <a:rPr lang="en-GB" sz="1400" dirty="0"/>
            <a:t>right hemisphere as the great promise and challenge</a:t>
          </a:r>
        </a:p>
      </dgm:t>
    </dgm:pt>
    <dgm:pt modelId="{F87DBE6D-4039-4EF1-858D-CE58D1DA0044}" type="parTrans" cxnId="{9DB6904C-26BE-4646-86C5-84F21050A1A4}">
      <dgm:prSet/>
      <dgm:spPr/>
      <dgm:t>
        <a:bodyPr/>
        <a:lstStyle/>
        <a:p>
          <a:endParaRPr lang="en-GB"/>
        </a:p>
      </dgm:t>
    </dgm:pt>
    <dgm:pt modelId="{A9108E7C-21BF-403D-802F-31FE479ABFDA}" type="sibTrans" cxnId="{9DB6904C-26BE-4646-86C5-84F21050A1A4}">
      <dgm:prSet/>
      <dgm:spPr/>
      <dgm:t>
        <a:bodyPr/>
        <a:lstStyle/>
        <a:p>
          <a:endParaRPr lang="en-GB"/>
        </a:p>
      </dgm:t>
    </dgm:pt>
    <dgm:pt modelId="{9F65A854-D06B-411B-A0C1-245A0EC5ACFE}">
      <dgm:prSet phldrT="[Texto]" custT="1"/>
      <dgm:spPr/>
      <dgm:t>
        <a:bodyPr/>
        <a:lstStyle/>
        <a:p>
          <a:r>
            <a:rPr lang="en-GB" sz="1400" dirty="0"/>
            <a:t>systematically reinventing ourselves </a:t>
          </a:r>
          <a:r>
            <a:rPr lang="en-GB" sz="1000" dirty="0"/>
            <a:t>(Harari, 2018)</a:t>
          </a:r>
        </a:p>
      </dgm:t>
    </dgm:pt>
    <dgm:pt modelId="{C53FD6D4-DFAA-4D30-80F0-FAE4F1ED51D6}" type="parTrans" cxnId="{26235E79-FB13-414D-BC0E-732C9B99EA72}">
      <dgm:prSet/>
      <dgm:spPr/>
      <dgm:t>
        <a:bodyPr/>
        <a:lstStyle/>
        <a:p>
          <a:endParaRPr lang="en-GB"/>
        </a:p>
      </dgm:t>
    </dgm:pt>
    <dgm:pt modelId="{DE01E81B-C8B9-48D1-A7EE-582B25344087}" type="sibTrans" cxnId="{26235E79-FB13-414D-BC0E-732C9B99EA72}">
      <dgm:prSet/>
      <dgm:spPr/>
      <dgm:t>
        <a:bodyPr/>
        <a:lstStyle/>
        <a:p>
          <a:endParaRPr lang="en-GB"/>
        </a:p>
      </dgm:t>
    </dgm:pt>
    <dgm:pt modelId="{611EE90F-FC06-42E7-849B-FC9201AA74D5}">
      <dgm:prSet phldrT="[Texto]" custT="1"/>
      <dgm:spPr/>
      <dgm:t>
        <a:bodyPr/>
        <a:lstStyle/>
        <a:p>
          <a:r>
            <a:rPr lang="en-GB" sz="1400" dirty="0"/>
            <a:t>UNESCO (2016)  </a:t>
          </a:r>
          <a:r>
            <a:rPr lang="en-GB" sz="1400" dirty="0">
              <a:solidFill>
                <a:schemeClr val="bg1"/>
              </a:solidFill>
            </a:rPr>
            <a:t>studies</a:t>
          </a:r>
        </a:p>
        <a:p>
          <a:r>
            <a:rPr lang="en-GB" sz="1400" dirty="0"/>
            <a:t>creativity - critical thinking</a:t>
          </a:r>
        </a:p>
        <a:p>
          <a:r>
            <a:rPr lang="en-GB" sz="1400" dirty="0"/>
            <a:t> problem-solving</a:t>
          </a:r>
        </a:p>
        <a:p>
          <a:r>
            <a:rPr lang="en-GB" sz="1400" dirty="0"/>
            <a:t>decision making</a:t>
          </a:r>
        </a:p>
        <a:p>
          <a:r>
            <a:rPr lang="en-GB" sz="1400" dirty="0"/>
            <a:t> crucial competencies</a:t>
          </a:r>
        </a:p>
      </dgm:t>
    </dgm:pt>
    <dgm:pt modelId="{C0DA8D40-AE25-4098-B82A-A3AF121DC039}" type="parTrans" cxnId="{060C3AEC-7D3F-471A-8361-1DDA9D582B0A}">
      <dgm:prSet/>
      <dgm:spPr/>
      <dgm:t>
        <a:bodyPr/>
        <a:lstStyle/>
        <a:p>
          <a:endParaRPr lang="en-GB"/>
        </a:p>
      </dgm:t>
    </dgm:pt>
    <dgm:pt modelId="{7BA93A45-2C9F-40CF-90B2-AF65B5ED2B75}" type="sibTrans" cxnId="{060C3AEC-7D3F-471A-8361-1DDA9D582B0A}">
      <dgm:prSet/>
      <dgm:spPr/>
      <dgm:t>
        <a:bodyPr/>
        <a:lstStyle/>
        <a:p>
          <a:endParaRPr lang="en-GB"/>
        </a:p>
      </dgm:t>
    </dgm:pt>
    <dgm:pt modelId="{F1246D4E-11CD-4D6E-8DDB-699A8258079F}">
      <dgm:prSet phldrT="[Texto]" custT="1"/>
      <dgm:spPr/>
      <dgm:t>
        <a:bodyPr/>
        <a:lstStyle/>
        <a:p>
          <a:r>
            <a:rPr lang="en-GB" sz="1400" dirty="0"/>
            <a:t>one side intensive activation implies synergic activation </a:t>
          </a:r>
          <a:r>
            <a:rPr lang="en-GB" sz="1000" dirty="0"/>
            <a:t>(</a:t>
          </a:r>
          <a:r>
            <a:rPr lang="en-GB" sz="1000" dirty="0" err="1"/>
            <a:t>Hasenkamp</a:t>
          </a:r>
          <a:r>
            <a:rPr lang="en-GB" sz="1000" dirty="0"/>
            <a:t> &amp; Namgyal, 2017; Haynes &amp; Rees, 2006; Jung-Beeman et al. 2004)</a:t>
          </a:r>
        </a:p>
      </dgm:t>
    </dgm:pt>
    <dgm:pt modelId="{D18165AE-6DB6-4DB5-9DC9-63D9DE9C2AC8}" type="parTrans" cxnId="{DDA886F1-2440-4474-83B4-2A77CE8D371B}">
      <dgm:prSet/>
      <dgm:spPr/>
      <dgm:t>
        <a:bodyPr/>
        <a:lstStyle/>
        <a:p>
          <a:endParaRPr lang="en-GB"/>
        </a:p>
      </dgm:t>
    </dgm:pt>
    <dgm:pt modelId="{212A01CD-5C7A-4E25-B614-209956D95A8E}" type="sibTrans" cxnId="{DDA886F1-2440-4474-83B4-2A77CE8D371B}">
      <dgm:prSet/>
      <dgm:spPr/>
      <dgm:t>
        <a:bodyPr/>
        <a:lstStyle/>
        <a:p>
          <a:endParaRPr lang="en-GB"/>
        </a:p>
      </dgm:t>
    </dgm:pt>
    <dgm:pt modelId="{E15C273A-3387-4FAD-AE1D-40B9C2579A9B}" type="pres">
      <dgm:prSet presAssocID="{BE1FE907-7DE7-4E9B-A134-0B40089B3EA6}" presName="Name0" presStyleCnt="0">
        <dgm:presLayoutVars>
          <dgm:dir/>
        </dgm:presLayoutVars>
      </dgm:prSet>
      <dgm:spPr/>
    </dgm:pt>
    <dgm:pt modelId="{1AC9802B-81DC-48C1-8FC1-DBE771F82C88}" type="pres">
      <dgm:prSet presAssocID="{5DB1F794-249F-4C43-B463-90BE646FD15F}" presName="parComposite" presStyleCnt="0"/>
      <dgm:spPr/>
    </dgm:pt>
    <dgm:pt modelId="{DC3A384E-3D29-43AB-9BDB-AFFECCFDFE74}" type="pres">
      <dgm:prSet presAssocID="{5DB1F794-249F-4C43-B463-90BE646FD15F}" presName="parBigCircle" presStyleLbl="node0" presStyleIdx="0" presStyleCnt="3"/>
      <dgm:spPr/>
    </dgm:pt>
    <dgm:pt modelId="{6F9C3C6E-51ED-4B84-8192-B55670172592}" type="pres">
      <dgm:prSet presAssocID="{5DB1F794-249F-4C43-B463-90BE646FD15F}" presName="parTx" presStyleLbl="revTx" presStyleIdx="0" presStyleCnt="15" custLinFactNeighborX="-41808" custLinFactNeighborY="73985"/>
      <dgm:spPr/>
    </dgm:pt>
    <dgm:pt modelId="{5419C23B-F7F2-47F6-A47D-128C9FE0B360}" type="pres">
      <dgm:prSet presAssocID="{5DB1F794-249F-4C43-B463-90BE646FD15F}" presName="bSpace" presStyleCnt="0"/>
      <dgm:spPr/>
    </dgm:pt>
    <dgm:pt modelId="{66F5D848-C239-4B34-A3B9-647400043E03}" type="pres">
      <dgm:prSet presAssocID="{5DB1F794-249F-4C43-B463-90BE646FD15F}" presName="parBackupNorm" presStyleCnt="0"/>
      <dgm:spPr/>
    </dgm:pt>
    <dgm:pt modelId="{4BD90606-071F-4B89-8FAD-C7F0F6CC51C0}" type="pres">
      <dgm:prSet presAssocID="{7382EC75-BA6E-4CA2-A2DA-E1209300540A}" presName="parSpace" presStyleCnt="0"/>
      <dgm:spPr/>
    </dgm:pt>
    <dgm:pt modelId="{DFFC4E8A-7609-44CE-8615-527F152EAD8A}" type="pres">
      <dgm:prSet presAssocID="{675CB4B6-37FE-444A-ACC6-43BC6FADDCD5}" presName="desBackupLeftNorm" presStyleCnt="0"/>
      <dgm:spPr/>
    </dgm:pt>
    <dgm:pt modelId="{C271FE32-C1C1-40EE-B118-D21E1D6E2BAC}" type="pres">
      <dgm:prSet presAssocID="{675CB4B6-37FE-444A-ACC6-43BC6FADDCD5}" presName="desComposite" presStyleCnt="0"/>
      <dgm:spPr/>
    </dgm:pt>
    <dgm:pt modelId="{11146678-AAD5-49B6-ADD6-2C3C01BE55AA}" type="pres">
      <dgm:prSet presAssocID="{675CB4B6-37FE-444A-ACC6-43BC6FADDCD5}" presName="desCircle" presStyleLbl="node1" presStyleIdx="0" presStyleCnt="6"/>
      <dgm:spPr/>
    </dgm:pt>
    <dgm:pt modelId="{7DEC73DB-3D83-464F-8B28-F867822863D0}" type="pres">
      <dgm:prSet presAssocID="{675CB4B6-37FE-444A-ACC6-43BC6FADDCD5}" presName="chTx" presStyleLbl="revTx" presStyleIdx="1" presStyleCnt="15"/>
      <dgm:spPr/>
    </dgm:pt>
    <dgm:pt modelId="{607A5F69-C8E8-45F6-A24C-E869A2D328A6}" type="pres">
      <dgm:prSet presAssocID="{675CB4B6-37FE-444A-ACC6-43BC6FADDCD5}" presName="desTx" presStyleLbl="revTx" presStyleIdx="2" presStyleCnt="15">
        <dgm:presLayoutVars>
          <dgm:bulletEnabled val="1"/>
        </dgm:presLayoutVars>
      </dgm:prSet>
      <dgm:spPr/>
    </dgm:pt>
    <dgm:pt modelId="{0DAC080D-88C7-410A-A678-BDC57701F44D}" type="pres">
      <dgm:prSet presAssocID="{675CB4B6-37FE-444A-ACC6-43BC6FADDCD5}" presName="desBackupRightNorm" presStyleCnt="0"/>
      <dgm:spPr/>
    </dgm:pt>
    <dgm:pt modelId="{41A1278F-BC29-4F36-8269-85A5B7733D71}" type="pres">
      <dgm:prSet presAssocID="{28363F8A-F717-4F50-A1E6-BC356530D893}" presName="desSpace" presStyleCnt="0"/>
      <dgm:spPr/>
    </dgm:pt>
    <dgm:pt modelId="{8F214106-A55E-405A-A6C2-0BD79CE856B2}" type="pres">
      <dgm:prSet presAssocID="{8EBF1119-8472-408C-ADB7-621DC454DCE5}" presName="desBackupLeftNorm" presStyleCnt="0"/>
      <dgm:spPr/>
    </dgm:pt>
    <dgm:pt modelId="{34DA0876-0F32-4415-B204-69B01A421DE4}" type="pres">
      <dgm:prSet presAssocID="{8EBF1119-8472-408C-ADB7-621DC454DCE5}" presName="desComposite" presStyleCnt="0"/>
      <dgm:spPr/>
    </dgm:pt>
    <dgm:pt modelId="{729CA41A-4B9C-48C0-8122-E182D2686A42}" type="pres">
      <dgm:prSet presAssocID="{8EBF1119-8472-408C-ADB7-621DC454DCE5}" presName="desCircle" presStyleLbl="node1" presStyleIdx="1" presStyleCnt="6"/>
      <dgm:spPr/>
    </dgm:pt>
    <dgm:pt modelId="{05E0EC07-172F-45AD-B4FA-DDBBEA691CF7}" type="pres">
      <dgm:prSet presAssocID="{8EBF1119-8472-408C-ADB7-621DC454DCE5}" presName="chTx" presStyleLbl="revTx" presStyleIdx="3" presStyleCnt="15"/>
      <dgm:spPr/>
    </dgm:pt>
    <dgm:pt modelId="{976E2B53-6585-4EE1-96F9-723CEDF7B739}" type="pres">
      <dgm:prSet presAssocID="{8EBF1119-8472-408C-ADB7-621DC454DCE5}" presName="desTx" presStyleLbl="revTx" presStyleIdx="4" presStyleCnt="15">
        <dgm:presLayoutVars>
          <dgm:bulletEnabled val="1"/>
        </dgm:presLayoutVars>
      </dgm:prSet>
      <dgm:spPr/>
    </dgm:pt>
    <dgm:pt modelId="{7AF55881-F7EF-4DE9-BD77-E318DD2580F5}" type="pres">
      <dgm:prSet presAssocID="{8EBF1119-8472-408C-ADB7-621DC454DCE5}" presName="desBackupRightNorm" presStyleCnt="0"/>
      <dgm:spPr/>
    </dgm:pt>
    <dgm:pt modelId="{797C10B7-174D-44A0-906F-3A1C351FD12A}" type="pres">
      <dgm:prSet presAssocID="{D030AA75-485E-42CE-8DB5-4D5CC68C298E}" presName="desSpace" presStyleCnt="0"/>
      <dgm:spPr/>
    </dgm:pt>
    <dgm:pt modelId="{8F553EDA-881F-4F9D-B381-B614D4C875AA}" type="pres">
      <dgm:prSet presAssocID="{DB0D4AFE-A656-4BCF-B733-EEFEB218DC0B}" presName="parComposite" presStyleCnt="0"/>
      <dgm:spPr/>
    </dgm:pt>
    <dgm:pt modelId="{E41B2F34-49A6-45D1-AA14-0F84282B0233}" type="pres">
      <dgm:prSet presAssocID="{DB0D4AFE-A656-4BCF-B733-EEFEB218DC0B}" presName="parBigCircle" presStyleLbl="node0" presStyleIdx="1" presStyleCnt="3"/>
      <dgm:spPr/>
    </dgm:pt>
    <dgm:pt modelId="{33880AE6-ECF5-416C-A07C-2E3ECDE52806}" type="pres">
      <dgm:prSet presAssocID="{DB0D4AFE-A656-4BCF-B733-EEFEB218DC0B}" presName="parTx" presStyleLbl="revTx" presStyleIdx="5" presStyleCnt="15" custLinFactNeighborX="-43650" custLinFactNeighborY="73529"/>
      <dgm:spPr/>
    </dgm:pt>
    <dgm:pt modelId="{0B95D2AE-ED17-4DF6-B7C6-743E1EDD32BC}" type="pres">
      <dgm:prSet presAssocID="{DB0D4AFE-A656-4BCF-B733-EEFEB218DC0B}" presName="bSpace" presStyleCnt="0"/>
      <dgm:spPr/>
    </dgm:pt>
    <dgm:pt modelId="{7F595177-89BB-4330-A02D-0000967D8CE7}" type="pres">
      <dgm:prSet presAssocID="{DB0D4AFE-A656-4BCF-B733-EEFEB218DC0B}" presName="parBackupNorm" presStyleCnt="0"/>
      <dgm:spPr/>
    </dgm:pt>
    <dgm:pt modelId="{47CF2B28-ED97-4D17-A012-C13D1F5B7B6A}" type="pres">
      <dgm:prSet presAssocID="{B75CD644-88EE-48B4-B0CB-7ABEAE5FDC7E}" presName="parSpace" presStyleCnt="0"/>
      <dgm:spPr/>
    </dgm:pt>
    <dgm:pt modelId="{A942C439-2FFD-4180-9BB4-4B809E6F28B5}" type="pres">
      <dgm:prSet presAssocID="{C583466A-8A5D-4B51-A318-2E7BCF7BA811}" presName="desBackupLeftNorm" presStyleCnt="0"/>
      <dgm:spPr/>
    </dgm:pt>
    <dgm:pt modelId="{FECFC0A0-732B-4C34-BA7C-4FEDFD62255D}" type="pres">
      <dgm:prSet presAssocID="{C583466A-8A5D-4B51-A318-2E7BCF7BA811}" presName="desComposite" presStyleCnt="0"/>
      <dgm:spPr/>
    </dgm:pt>
    <dgm:pt modelId="{499B9110-379F-4BB8-86FA-E3C386C7BF19}" type="pres">
      <dgm:prSet presAssocID="{C583466A-8A5D-4B51-A318-2E7BCF7BA811}" presName="desCircle" presStyleLbl="node1" presStyleIdx="2" presStyleCnt="6"/>
      <dgm:spPr/>
    </dgm:pt>
    <dgm:pt modelId="{D4FE16E6-D5B1-4E0B-A9D9-B869C3D5D13D}" type="pres">
      <dgm:prSet presAssocID="{C583466A-8A5D-4B51-A318-2E7BCF7BA811}" presName="chTx" presStyleLbl="revTx" presStyleIdx="6" presStyleCnt="15"/>
      <dgm:spPr/>
    </dgm:pt>
    <dgm:pt modelId="{598FB2A1-DC51-49DD-BC50-925A65CCB44D}" type="pres">
      <dgm:prSet presAssocID="{C583466A-8A5D-4B51-A318-2E7BCF7BA811}" presName="desTx" presStyleLbl="revTx" presStyleIdx="7" presStyleCnt="15">
        <dgm:presLayoutVars>
          <dgm:bulletEnabled val="1"/>
        </dgm:presLayoutVars>
      </dgm:prSet>
      <dgm:spPr/>
    </dgm:pt>
    <dgm:pt modelId="{F0961C3D-CCC0-43E5-975C-8996E69BB5E3}" type="pres">
      <dgm:prSet presAssocID="{C583466A-8A5D-4B51-A318-2E7BCF7BA811}" presName="desBackupRightNorm" presStyleCnt="0"/>
      <dgm:spPr/>
    </dgm:pt>
    <dgm:pt modelId="{21281751-B91F-4256-8E42-39D2A4F2E14C}" type="pres">
      <dgm:prSet presAssocID="{7175CF5C-E829-47D5-8F32-F9EABB82DA88}" presName="desSpace" presStyleCnt="0"/>
      <dgm:spPr/>
    </dgm:pt>
    <dgm:pt modelId="{F0D4154A-481F-4342-8129-2B4AFC8C50EA}" type="pres">
      <dgm:prSet presAssocID="{D4C03B6B-4E36-4C0A-83E8-BB782EBD5036}" presName="desBackupLeftNorm" presStyleCnt="0"/>
      <dgm:spPr/>
    </dgm:pt>
    <dgm:pt modelId="{B992DF08-2920-4914-B577-E6F00D603F4B}" type="pres">
      <dgm:prSet presAssocID="{D4C03B6B-4E36-4C0A-83E8-BB782EBD5036}" presName="desComposite" presStyleCnt="0"/>
      <dgm:spPr/>
    </dgm:pt>
    <dgm:pt modelId="{F1600C1A-67BF-4BDC-BE20-AF1ACC59BDB5}" type="pres">
      <dgm:prSet presAssocID="{D4C03B6B-4E36-4C0A-83E8-BB782EBD5036}" presName="desCircle" presStyleLbl="node1" presStyleIdx="3" presStyleCnt="6"/>
      <dgm:spPr/>
    </dgm:pt>
    <dgm:pt modelId="{C209DD71-47E9-40CA-B460-59A0BD528938}" type="pres">
      <dgm:prSet presAssocID="{D4C03B6B-4E36-4C0A-83E8-BB782EBD5036}" presName="chTx" presStyleLbl="revTx" presStyleIdx="8" presStyleCnt="15"/>
      <dgm:spPr/>
    </dgm:pt>
    <dgm:pt modelId="{4C5C2A00-108B-4360-926E-A8B72CEC8D2B}" type="pres">
      <dgm:prSet presAssocID="{D4C03B6B-4E36-4C0A-83E8-BB782EBD5036}" presName="desTx" presStyleLbl="revTx" presStyleIdx="9" presStyleCnt="15">
        <dgm:presLayoutVars>
          <dgm:bulletEnabled val="1"/>
        </dgm:presLayoutVars>
      </dgm:prSet>
      <dgm:spPr/>
    </dgm:pt>
    <dgm:pt modelId="{33AF54D0-1EA5-4E61-9335-1D7D0AD13C8C}" type="pres">
      <dgm:prSet presAssocID="{D4C03B6B-4E36-4C0A-83E8-BB782EBD5036}" presName="desBackupRightNorm" presStyleCnt="0"/>
      <dgm:spPr/>
    </dgm:pt>
    <dgm:pt modelId="{484A716A-A0C5-49A2-A5FF-A39922CEC26E}" type="pres">
      <dgm:prSet presAssocID="{A9108E7C-21BF-403D-802F-31FE479ABFDA}" presName="desSpace" presStyleCnt="0"/>
      <dgm:spPr/>
    </dgm:pt>
    <dgm:pt modelId="{26937182-471A-410B-A850-E2E5782247D6}" type="pres">
      <dgm:prSet presAssocID="{F1246D4E-11CD-4D6E-8DDB-699A8258079F}" presName="desBackupLeftNorm" presStyleCnt="0"/>
      <dgm:spPr/>
    </dgm:pt>
    <dgm:pt modelId="{99050E66-FE3A-4FD6-959F-8B4A13359B18}" type="pres">
      <dgm:prSet presAssocID="{F1246D4E-11CD-4D6E-8DDB-699A8258079F}" presName="desComposite" presStyleCnt="0"/>
      <dgm:spPr/>
    </dgm:pt>
    <dgm:pt modelId="{5B076914-6914-423E-BC56-A8F637E2D2B6}" type="pres">
      <dgm:prSet presAssocID="{F1246D4E-11CD-4D6E-8DDB-699A8258079F}" presName="desCircle" presStyleLbl="node1" presStyleIdx="4" presStyleCnt="6"/>
      <dgm:spPr/>
    </dgm:pt>
    <dgm:pt modelId="{45B9621F-6F21-4CEF-8C13-0B8E96DBA3D0}" type="pres">
      <dgm:prSet presAssocID="{F1246D4E-11CD-4D6E-8DDB-699A8258079F}" presName="chTx" presStyleLbl="revTx" presStyleIdx="10" presStyleCnt="15"/>
      <dgm:spPr/>
    </dgm:pt>
    <dgm:pt modelId="{DCF0CA03-0BF2-43FC-803C-E0AF11D73900}" type="pres">
      <dgm:prSet presAssocID="{F1246D4E-11CD-4D6E-8DDB-699A8258079F}" presName="desTx" presStyleLbl="revTx" presStyleIdx="11" presStyleCnt="15">
        <dgm:presLayoutVars>
          <dgm:bulletEnabled val="1"/>
        </dgm:presLayoutVars>
      </dgm:prSet>
      <dgm:spPr/>
    </dgm:pt>
    <dgm:pt modelId="{A0C06E7E-D0B3-4383-9237-E8F5E0509C38}" type="pres">
      <dgm:prSet presAssocID="{F1246D4E-11CD-4D6E-8DDB-699A8258079F}" presName="desBackupRightNorm" presStyleCnt="0"/>
      <dgm:spPr/>
    </dgm:pt>
    <dgm:pt modelId="{EFC10B6F-5628-4220-A721-4AE15A52185C}" type="pres">
      <dgm:prSet presAssocID="{212A01CD-5C7A-4E25-B614-209956D95A8E}" presName="desSpace" presStyleCnt="0"/>
      <dgm:spPr/>
    </dgm:pt>
    <dgm:pt modelId="{12CC60B0-FAF8-4C58-9150-5A0062004A10}" type="pres">
      <dgm:prSet presAssocID="{9F65A854-D06B-411B-A0C1-245A0EC5ACFE}" presName="desBackupLeftNorm" presStyleCnt="0"/>
      <dgm:spPr/>
    </dgm:pt>
    <dgm:pt modelId="{1FBA5164-5E65-4E1C-B9D8-214087E1E688}" type="pres">
      <dgm:prSet presAssocID="{9F65A854-D06B-411B-A0C1-245A0EC5ACFE}" presName="desComposite" presStyleCnt="0"/>
      <dgm:spPr/>
    </dgm:pt>
    <dgm:pt modelId="{65692E1A-E948-4328-9850-3D3A5D856BFC}" type="pres">
      <dgm:prSet presAssocID="{9F65A854-D06B-411B-A0C1-245A0EC5ACFE}" presName="desCircle" presStyleLbl="node1" presStyleIdx="5" presStyleCnt="6"/>
      <dgm:spPr/>
    </dgm:pt>
    <dgm:pt modelId="{6751FD5C-9134-40D3-8760-9AFA220E346B}" type="pres">
      <dgm:prSet presAssocID="{9F65A854-D06B-411B-A0C1-245A0EC5ACFE}" presName="chTx" presStyleLbl="revTx" presStyleIdx="12" presStyleCnt="15"/>
      <dgm:spPr/>
    </dgm:pt>
    <dgm:pt modelId="{4241A1A2-5CDF-4313-AE99-278BD09849EA}" type="pres">
      <dgm:prSet presAssocID="{9F65A854-D06B-411B-A0C1-245A0EC5ACFE}" presName="desTx" presStyleLbl="revTx" presStyleIdx="13" presStyleCnt="15">
        <dgm:presLayoutVars>
          <dgm:bulletEnabled val="1"/>
        </dgm:presLayoutVars>
      </dgm:prSet>
      <dgm:spPr/>
    </dgm:pt>
    <dgm:pt modelId="{F7E2D171-DF68-493F-9373-3E287A25555B}" type="pres">
      <dgm:prSet presAssocID="{9F65A854-D06B-411B-A0C1-245A0EC5ACFE}" presName="desBackupRightNorm" presStyleCnt="0"/>
      <dgm:spPr/>
    </dgm:pt>
    <dgm:pt modelId="{E6BFE68C-9716-4831-B308-B2321D950D7D}" type="pres">
      <dgm:prSet presAssocID="{DE01E81B-C8B9-48D1-A7EE-582B25344087}" presName="desSpace" presStyleCnt="0"/>
      <dgm:spPr/>
    </dgm:pt>
    <dgm:pt modelId="{B991CF7D-5411-463C-8B6D-0C3E6F8315DA}" type="pres">
      <dgm:prSet presAssocID="{611EE90F-FC06-42E7-849B-FC9201AA74D5}" presName="parComposite" presStyleCnt="0"/>
      <dgm:spPr/>
    </dgm:pt>
    <dgm:pt modelId="{3D80A0F1-05C0-4312-936F-0B8D311F0C7F}" type="pres">
      <dgm:prSet presAssocID="{611EE90F-FC06-42E7-849B-FC9201AA74D5}" presName="parBigCircle" presStyleLbl="node0" presStyleIdx="2" presStyleCnt="3"/>
      <dgm:spPr/>
    </dgm:pt>
    <dgm:pt modelId="{6537DBF0-2B47-42D6-A8D3-2C6A52B9F8DC}" type="pres">
      <dgm:prSet presAssocID="{611EE90F-FC06-42E7-849B-FC9201AA74D5}" presName="parTx" presStyleLbl="revTx" presStyleIdx="14" presStyleCnt="15" custLinFactNeighborX="8313" custLinFactNeighborY="2738"/>
      <dgm:spPr/>
    </dgm:pt>
    <dgm:pt modelId="{AA88CDB3-7D7F-4945-9419-8850EE4576E6}" type="pres">
      <dgm:prSet presAssocID="{611EE90F-FC06-42E7-849B-FC9201AA74D5}" presName="bSpace" presStyleCnt="0"/>
      <dgm:spPr/>
    </dgm:pt>
    <dgm:pt modelId="{2A6DF5E2-13B6-4711-A8DB-05445A6EE94B}" type="pres">
      <dgm:prSet presAssocID="{611EE90F-FC06-42E7-849B-FC9201AA74D5}" presName="parBackupNorm" presStyleCnt="0"/>
      <dgm:spPr/>
    </dgm:pt>
    <dgm:pt modelId="{2AB46A18-04A7-4B81-B051-715C222C29E4}" type="pres">
      <dgm:prSet presAssocID="{7BA93A45-2C9F-40CF-90B2-AF65B5ED2B75}" presName="parSpace" presStyleCnt="0"/>
      <dgm:spPr/>
    </dgm:pt>
  </dgm:ptLst>
  <dgm:cxnLst>
    <dgm:cxn modelId="{3F547009-E806-46CE-AB96-852CA54D62B9}" type="presOf" srcId="{F1246D4E-11CD-4D6E-8DDB-699A8258079F}" destId="{45B9621F-6F21-4CEF-8C13-0B8E96DBA3D0}" srcOrd="0" destOrd="0" presId="urn:microsoft.com/office/officeart/2008/layout/CircleAccentTimeline"/>
    <dgm:cxn modelId="{95F0E932-7969-42AE-843F-90C6077F920E}" type="presOf" srcId="{5DB1F794-249F-4C43-B463-90BE646FD15F}" destId="{6F9C3C6E-51ED-4B84-8192-B55670172592}" srcOrd="0" destOrd="0" presId="urn:microsoft.com/office/officeart/2008/layout/CircleAccentTimeline"/>
    <dgm:cxn modelId="{79403C35-BCFA-4436-8E4F-3145764801D4}" type="presOf" srcId="{D4C03B6B-4E36-4C0A-83E8-BB782EBD5036}" destId="{C209DD71-47E9-40CA-B460-59A0BD528938}" srcOrd="0" destOrd="0" presId="urn:microsoft.com/office/officeart/2008/layout/CircleAccentTimeline"/>
    <dgm:cxn modelId="{AE2FCE40-BA54-42E8-8937-25CB4AA25420}" srcId="{5DB1F794-249F-4C43-B463-90BE646FD15F}" destId="{675CB4B6-37FE-444A-ACC6-43BC6FADDCD5}" srcOrd="0" destOrd="0" parTransId="{2D4AAED7-1B79-47EE-A0E6-5C5BA08AC128}" sibTransId="{28363F8A-F717-4F50-A1E6-BC356530D893}"/>
    <dgm:cxn modelId="{FAEE3D5B-04FE-4C9C-BBC7-95996EE91C8D}" srcId="{BE1FE907-7DE7-4E9B-A134-0B40089B3EA6}" destId="{5DB1F794-249F-4C43-B463-90BE646FD15F}" srcOrd="0" destOrd="0" parTransId="{2200980C-F6FA-4A6E-88B8-D7337D3E88AA}" sibTransId="{7382EC75-BA6E-4CA2-A2DA-E1209300540A}"/>
    <dgm:cxn modelId="{4ABDA15C-E35C-4F0E-88AD-86A325D56ADB}" type="presOf" srcId="{8EBF1119-8472-408C-ADB7-621DC454DCE5}" destId="{05E0EC07-172F-45AD-B4FA-DDBBEA691CF7}" srcOrd="0" destOrd="0" presId="urn:microsoft.com/office/officeart/2008/layout/CircleAccentTimeline"/>
    <dgm:cxn modelId="{7859C16A-9202-4EDD-B55F-E6DCF4A39A8C}" type="presOf" srcId="{9F65A854-D06B-411B-A0C1-245A0EC5ACFE}" destId="{6751FD5C-9134-40D3-8760-9AFA220E346B}" srcOrd="0" destOrd="0" presId="urn:microsoft.com/office/officeart/2008/layout/CircleAccentTimeline"/>
    <dgm:cxn modelId="{9DB6904C-26BE-4646-86C5-84F21050A1A4}" srcId="{DB0D4AFE-A656-4BCF-B733-EEFEB218DC0B}" destId="{D4C03B6B-4E36-4C0A-83E8-BB782EBD5036}" srcOrd="1" destOrd="0" parTransId="{F87DBE6D-4039-4EF1-858D-CE58D1DA0044}" sibTransId="{A9108E7C-21BF-403D-802F-31FE479ABFDA}"/>
    <dgm:cxn modelId="{D00B774D-4615-47E0-85C0-8AEB222D0769}" srcId="{DB0D4AFE-A656-4BCF-B733-EEFEB218DC0B}" destId="{C583466A-8A5D-4B51-A318-2E7BCF7BA811}" srcOrd="0" destOrd="0" parTransId="{BBD7CD7F-B3A2-4667-9A09-29D874597BC2}" sibTransId="{7175CF5C-E829-47D5-8F32-F9EABB82DA88}"/>
    <dgm:cxn modelId="{26235E79-FB13-414D-BC0E-732C9B99EA72}" srcId="{DB0D4AFE-A656-4BCF-B733-EEFEB218DC0B}" destId="{9F65A854-D06B-411B-A0C1-245A0EC5ACFE}" srcOrd="3" destOrd="0" parTransId="{C53FD6D4-DFAA-4D30-80F0-FAE4F1ED51D6}" sibTransId="{DE01E81B-C8B9-48D1-A7EE-582B25344087}"/>
    <dgm:cxn modelId="{2803D4C2-794E-4424-8677-6496BEB0AEDD}" srcId="{5DB1F794-249F-4C43-B463-90BE646FD15F}" destId="{8EBF1119-8472-408C-ADB7-621DC454DCE5}" srcOrd="1" destOrd="0" parTransId="{948317D4-758B-4AC8-923F-CEF8C90F10B8}" sibTransId="{D030AA75-485E-42CE-8DB5-4D5CC68C298E}"/>
    <dgm:cxn modelId="{842F2FCB-AD50-4F84-BB49-2F6B8F7F83CA}" type="presOf" srcId="{C583466A-8A5D-4B51-A318-2E7BCF7BA811}" destId="{D4FE16E6-D5B1-4E0B-A9D9-B869C3D5D13D}" srcOrd="0" destOrd="0" presId="urn:microsoft.com/office/officeart/2008/layout/CircleAccentTimeline"/>
    <dgm:cxn modelId="{866BD8CB-4E89-43A5-91BB-2203B1F06BA5}" type="presOf" srcId="{DB0D4AFE-A656-4BCF-B733-EEFEB218DC0B}" destId="{33880AE6-ECF5-416C-A07C-2E3ECDE52806}" srcOrd="0" destOrd="0" presId="urn:microsoft.com/office/officeart/2008/layout/CircleAccentTimeline"/>
    <dgm:cxn modelId="{A219D4CF-D725-4FE2-92B4-456995F08F27}" type="presOf" srcId="{BE1FE907-7DE7-4E9B-A134-0B40089B3EA6}" destId="{E15C273A-3387-4FAD-AE1D-40B9C2579A9B}" srcOrd="0" destOrd="0" presId="urn:microsoft.com/office/officeart/2008/layout/CircleAccentTimeline"/>
    <dgm:cxn modelId="{ADBB04EB-626B-4C4E-882A-EAD810AFC361}" type="presOf" srcId="{675CB4B6-37FE-444A-ACC6-43BC6FADDCD5}" destId="{7DEC73DB-3D83-464F-8B28-F867822863D0}" srcOrd="0" destOrd="0" presId="urn:microsoft.com/office/officeart/2008/layout/CircleAccentTimeline"/>
    <dgm:cxn modelId="{060C3AEC-7D3F-471A-8361-1DDA9D582B0A}" srcId="{BE1FE907-7DE7-4E9B-A134-0B40089B3EA6}" destId="{611EE90F-FC06-42E7-849B-FC9201AA74D5}" srcOrd="2" destOrd="0" parTransId="{C0DA8D40-AE25-4098-B82A-A3AF121DC039}" sibTransId="{7BA93A45-2C9F-40CF-90B2-AF65B5ED2B75}"/>
    <dgm:cxn modelId="{AAF030F0-6CF6-400A-B173-419816C0B95E}" srcId="{BE1FE907-7DE7-4E9B-A134-0B40089B3EA6}" destId="{DB0D4AFE-A656-4BCF-B733-EEFEB218DC0B}" srcOrd="1" destOrd="0" parTransId="{E14742C3-5AD2-45B6-B44F-EB0B2F2EABDA}" sibTransId="{B75CD644-88EE-48B4-B0CB-7ABEAE5FDC7E}"/>
    <dgm:cxn modelId="{DDA886F1-2440-4474-83B4-2A77CE8D371B}" srcId="{DB0D4AFE-A656-4BCF-B733-EEFEB218DC0B}" destId="{F1246D4E-11CD-4D6E-8DDB-699A8258079F}" srcOrd="2" destOrd="0" parTransId="{D18165AE-6DB6-4DB5-9DC9-63D9DE9C2AC8}" sibTransId="{212A01CD-5C7A-4E25-B614-209956D95A8E}"/>
    <dgm:cxn modelId="{86EA36F5-80C6-48D9-BDFC-D43E9884495A}" type="presOf" srcId="{611EE90F-FC06-42E7-849B-FC9201AA74D5}" destId="{6537DBF0-2B47-42D6-A8D3-2C6A52B9F8DC}" srcOrd="0" destOrd="0" presId="urn:microsoft.com/office/officeart/2008/layout/CircleAccentTimeline"/>
    <dgm:cxn modelId="{83ABF795-DE1E-4308-84DE-8B7B56DA38EB}" type="presParOf" srcId="{E15C273A-3387-4FAD-AE1D-40B9C2579A9B}" destId="{1AC9802B-81DC-48C1-8FC1-DBE771F82C88}" srcOrd="0" destOrd="0" presId="urn:microsoft.com/office/officeart/2008/layout/CircleAccentTimeline"/>
    <dgm:cxn modelId="{962AA6B9-9F20-4DC7-AD55-3D206D649A2C}" type="presParOf" srcId="{1AC9802B-81DC-48C1-8FC1-DBE771F82C88}" destId="{DC3A384E-3D29-43AB-9BDB-AFFECCFDFE74}" srcOrd="0" destOrd="0" presId="urn:microsoft.com/office/officeart/2008/layout/CircleAccentTimeline"/>
    <dgm:cxn modelId="{F57B20AB-2FFF-4AB9-A424-428C4DA6A279}" type="presParOf" srcId="{1AC9802B-81DC-48C1-8FC1-DBE771F82C88}" destId="{6F9C3C6E-51ED-4B84-8192-B55670172592}" srcOrd="1" destOrd="0" presId="urn:microsoft.com/office/officeart/2008/layout/CircleAccentTimeline"/>
    <dgm:cxn modelId="{B52D6688-C248-4E32-8194-7C50916BA4AA}" type="presParOf" srcId="{1AC9802B-81DC-48C1-8FC1-DBE771F82C88}" destId="{5419C23B-F7F2-47F6-A47D-128C9FE0B360}" srcOrd="2" destOrd="0" presId="urn:microsoft.com/office/officeart/2008/layout/CircleAccentTimeline"/>
    <dgm:cxn modelId="{765FFC21-18E2-487D-A36A-87E29764B81A}" type="presParOf" srcId="{E15C273A-3387-4FAD-AE1D-40B9C2579A9B}" destId="{66F5D848-C239-4B34-A3B9-647400043E03}" srcOrd="1" destOrd="0" presId="urn:microsoft.com/office/officeart/2008/layout/CircleAccentTimeline"/>
    <dgm:cxn modelId="{3DCB51D6-8AF5-4CB7-BAD5-D818D13DE17B}" type="presParOf" srcId="{E15C273A-3387-4FAD-AE1D-40B9C2579A9B}" destId="{4BD90606-071F-4B89-8FAD-C7F0F6CC51C0}" srcOrd="2" destOrd="0" presId="urn:microsoft.com/office/officeart/2008/layout/CircleAccentTimeline"/>
    <dgm:cxn modelId="{5E43B1BA-68EE-465F-8BEB-5C5CB91FF59F}" type="presParOf" srcId="{E15C273A-3387-4FAD-AE1D-40B9C2579A9B}" destId="{DFFC4E8A-7609-44CE-8615-527F152EAD8A}" srcOrd="3" destOrd="0" presId="urn:microsoft.com/office/officeart/2008/layout/CircleAccentTimeline"/>
    <dgm:cxn modelId="{C971106D-90B4-4B7D-9BDF-CE7540C92489}" type="presParOf" srcId="{E15C273A-3387-4FAD-AE1D-40B9C2579A9B}" destId="{C271FE32-C1C1-40EE-B118-D21E1D6E2BAC}" srcOrd="4" destOrd="0" presId="urn:microsoft.com/office/officeart/2008/layout/CircleAccentTimeline"/>
    <dgm:cxn modelId="{EEEC729B-D792-4F17-BCF9-185A99F40359}" type="presParOf" srcId="{C271FE32-C1C1-40EE-B118-D21E1D6E2BAC}" destId="{11146678-AAD5-49B6-ADD6-2C3C01BE55AA}" srcOrd="0" destOrd="0" presId="urn:microsoft.com/office/officeart/2008/layout/CircleAccentTimeline"/>
    <dgm:cxn modelId="{A521234D-7F1B-47B8-916A-322F3A939C70}" type="presParOf" srcId="{C271FE32-C1C1-40EE-B118-D21E1D6E2BAC}" destId="{7DEC73DB-3D83-464F-8B28-F867822863D0}" srcOrd="1" destOrd="0" presId="urn:microsoft.com/office/officeart/2008/layout/CircleAccentTimeline"/>
    <dgm:cxn modelId="{4B6BEBD2-BA64-409A-B932-A6E431FE1C54}" type="presParOf" srcId="{C271FE32-C1C1-40EE-B118-D21E1D6E2BAC}" destId="{607A5F69-C8E8-45F6-A24C-E869A2D328A6}" srcOrd="2" destOrd="0" presId="urn:microsoft.com/office/officeart/2008/layout/CircleAccentTimeline"/>
    <dgm:cxn modelId="{85E11A93-0A54-4D54-8A5A-BB863654F4AD}" type="presParOf" srcId="{E15C273A-3387-4FAD-AE1D-40B9C2579A9B}" destId="{0DAC080D-88C7-410A-A678-BDC57701F44D}" srcOrd="5" destOrd="0" presId="urn:microsoft.com/office/officeart/2008/layout/CircleAccentTimeline"/>
    <dgm:cxn modelId="{B8C5639E-9724-4FE3-8533-B602E134F600}" type="presParOf" srcId="{E15C273A-3387-4FAD-AE1D-40B9C2579A9B}" destId="{41A1278F-BC29-4F36-8269-85A5B7733D71}" srcOrd="6" destOrd="0" presId="urn:microsoft.com/office/officeart/2008/layout/CircleAccentTimeline"/>
    <dgm:cxn modelId="{1A4361CF-41DD-4E32-8394-4CA7D2A2D907}" type="presParOf" srcId="{E15C273A-3387-4FAD-AE1D-40B9C2579A9B}" destId="{8F214106-A55E-405A-A6C2-0BD79CE856B2}" srcOrd="7" destOrd="0" presId="urn:microsoft.com/office/officeart/2008/layout/CircleAccentTimeline"/>
    <dgm:cxn modelId="{14F6037D-99AE-473C-8754-BA62A4A09733}" type="presParOf" srcId="{E15C273A-3387-4FAD-AE1D-40B9C2579A9B}" destId="{34DA0876-0F32-4415-B204-69B01A421DE4}" srcOrd="8" destOrd="0" presId="urn:microsoft.com/office/officeart/2008/layout/CircleAccentTimeline"/>
    <dgm:cxn modelId="{D3896F65-FB28-4493-A2C8-595675C88A93}" type="presParOf" srcId="{34DA0876-0F32-4415-B204-69B01A421DE4}" destId="{729CA41A-4B9C-48C0-8122-E182D2686A42}" srcOrd="0" destOrd="0" presId="urn:microsoft.com/office/officeart/2008/layout/CircleAccentTimeline"/>
    <dgm:cxn modelId="{6D469013-6F1F-45CE-A7A2-CCD052FA1C49}" type="presParOf" srcId="{34DA0876-0F32-4415-B204-69B01A421DE4}" destId="{05E0EC07-172F-45AD-B4FA-DDBBEA691CF7}" srcOrd="1" destOrd="0" presId="urn:microsoft.com/office/officeart/2008/layout/CircleAccentTimeline"/>
    <dgm:cxn modelId="{DBFCE4CE-3D90-48A5-8F99-3FC670CE3C2F}" type="presParOf" srcId="{34DA0876-0F32-4415-B204-69B01A421DE4}" destId="{976E2B53-6585-4EE1-96F9-723CEDF7B739}" srcOrd="2" destOrd="0" presId="urn:microsoft.com/office/officeart/2008/layout/CircleAccentTimeline"/>
    <dgm:cxn modelId="{F9A796FE-5D74-4E02-A98C-D1FE9745F78E}" type="presParOf" srcId="{E15C273A-3387-4FAD-AE1D-40B9C2579A9B}" destId="{7AF55881-F7EF-4DE9-BD77-E318DD2580F5}" srcOrd="9" destOrd="0" presId="urn:microsoft.com/office/officeart/2008/layout/CircleAccentTimeline"/>
    <dgm:cxn modelId="{6DB6619A-01D7-4C95-B4E0-18964955A979}" type="presParOf" srcId="{E15C273A-3387-4FAD-AE1D-40B9C2579A9B}" destId="{797C10B7-174D-44A0-906F-3A1C351FD12A}" srcOrd="10" destOrd="0" presId="urn:microsoft.com/office/officeart/2008/layout/CircleAccentTimeline"/>
    <dgm:cxn modelId="{8DA59D9C-CC43-4104-A92E-F30376C7AF72}" type="presParOf" srcId="{E15C273A-3387-4FAD-AE1D-40B9C2579A9B}" destId="{8F553EDA-881F-4F9D-B381-B614D4C875AA}" srcOrd="11" destOrd="0" presId="urn:microsoft.com/office/officeart/2008/layout/CircleAccentTimeline"/>
    <dgm:cxn modelId="{A9DABC7A-D1D6-4730-BD58-FC313ECF4AA4}" type="presParOf" srcId="{8F553EDA-881F-4F9D-B381-B614D4C875AA}" destId="{E41B2F34-49A6-45D1-AA14-0F84282B0233}" srcOrd="0" destOrd="0" presId="urn:microsoft.com/office/officeart/2008/layout/CircleAccentTimeline"/>
    <dgm:cxn modelId="{D120F011-7D4E-4885-83CA-BAF78255D4A4}" type="presParOf" srcId="{8F553EDA-881F-4F9D-B381-B614D4C875AA}" destId="{33880AE6-ECF5-416C-A07C-2E3ECDE52806}" srcOrd="1" destOrd="0" presId="urn:microsoft.com/office/officeart/2008/layout/CircleAccentTimeline"/>
    <dgm:cxn modelId="{3D3E68F6-BA36-422F-8FEB-D19ABF4EF31F}" type="presParOf" srcId="{8F553EDA-881F-4F9D-B381-B614D4C875AA}" destId="{0B95D2AE-ED17-4DF6-B7C6-743E1EDD32BC}" srcOrd="2" destOrd="0" presId="urn:microsoft.com/office/officeart/2008/layout/CircleAccentTimeline"/>
    <dgm:cxn modelId="{5B663BBE-43DE-4BD2-804D-1983325C32D4}" type="presParOf" srcId="{E15C273A-3387-4FAD-AE1D-40B9C2579A9B}" destId="{7F595177-89BB-4330-A02D-0000967D8CE7}" srcOrd="12" destOrd="0" presId="urn:microsoft.com/office/officeart/2008/layout/CircleAccentTimeline"/>
    <dgm:cxn modelId="{81956964-B207-417E-96D0-DD96BB069AC9}" type="presParOf" srcId="{E15C273A-3387-4FAD-AE1D-40B9C2579A9B}" destId="{47CF2B28-ED97-4D17-A012-C13D1F5B7B6A}" srcOrd="13" destOrd="0" presId="urn:microsoft.com/office/officeart/2008/layout/CircleAccentTimeline"/>
    <dgm:cxn modelId="{73C7328B-090A-4957-9897-E01FC356E751}" type="presParOf" srcId="{E15C273A-3387-4FAD-AE1D-40B9C2579A9B}" destId="{A942C439-2FFD-4180-9BB4-4B809E6F28B5}" srcOrd="14" destOrd="0" presId="urn:microsoft.com/office/officeart/2008/layout/CircleAccentTimeline"/>
    <dgm:cxn modelId="{46965B3A-64BA-4C20-B7C7-73D00CF3646E}" type="presParOf" srcId="{E15C273A-3387-4FAD-AE1D-40B9C2579A9B}" destId="{FECFC0A0-732B-4C34-BA7C-4FEDFD62255D}" srcOrd="15" destOrd="0" presId="urn:microsoft.com/office/officeart/2008/layout/CircleAccentTimeline"/>
    <dgm:cxn modelId="{CC9D36D9-E7BF-4070-A818-8795806E91C7}" type="presParOf" srcId="{FECFC0A0-732B-4C34-BA7C-4FEDFD62255D}" destId="{499B9110-379F-4BB8-86FA-E3C386C7BF19}" srcOrd="0" destOrd="0" presId="urn:microsoft.com/office/officeart/2008/layout/CircleAccentTimeline"/>
    <dgm:cxn modelId="{6283479A-86D9-4E19-B06C-272A21D20152}" type="presParOf" srcId="{FECFC0A0-732B-4C34-BA7C-4FEDFD62255D}" destId="{D4FE16E6-D5B1-4E0B-A9D9-B869C3D5D13D}" srcOrd="1" destOrd="0" presId="urn:microsoft.com/office/officeart/2008/layout/CircleAccentTimeline"/>
    <dgm:cxn modelId="{F94F8596-553D-4AFC-8003-2886ADE036BA}" type="presParOf" srcId="{FECFC0A0-732B-4C34-BA7C-4FEDFD62255D}" destId="{598FB2A1-DC51-49DD-BC50-925A65CCB44D}" srcOrd="2" destOrd="0" presId="urn:microsoft.com/office/officeart/2008/layout/CircleAccentTimeline"/>
    <dgm:cxn modelId="{5C9154CF-D6C5-4C23-931E-13880FDA91F1}" type="presParOf" srcId="{E15C273A-3387-4FAD-AE1D-40B9C2579A9B}" destId="{F0961C3D-CCC0-43E5-975C-8996E69BB5E3}" srcOrd="16" destOrd="0" presId="urn:microsoft.com/office/officeart/2008/layout/CircleAccentTimeline"/>
    <dgm:cxn modelId="{43C97FBC-716A-46C7-AEEE-FA267B843ACF}" type="presParOf" srcId="{E15C273A-3387-4FAD-AE1D-40B9C2579A9B}" destId="{21281751-B91F-4256-8E42-39D2A4F2E14C}" srcOrd="17" destOrd="0" presId="urn:microsoft.com/office/officeart/2008/layout/CircleAccentTimeline"/>
    <dgm:cxn modelId="{D0C82A7A-C189-4C36-A2CB-B398F3681629}" type="presParOf" srcId="{E15C273A-3387-4FAD-AE1D-40B9C2579A9B}" destId="{F0D4154A-481F-4342-8129-2B4AFC8C50EA}" srcOrd="18" destOrd="0" presId="urn:microsoft.com/office/officeart/2008/layout/CircleAccentTimeline"/>
    <dgm:cxn modelId="{B0D22644-0E34-4EEA-9F57-BEC382A34FCB}" type="presParOf" srcId="{E15C273A-3387-4FAD-AE1D-40B9C2579A9B}" destId="{B992DF08-2920-4914-B577-E6F00D603F4B}" srcOrd="19" destOrd="0" presId="urn:microsoft.com/office/officeart/2008/layout/CircleAccentTimeline"/>
    <dgm:cxn modelId="{5F989E39-B736-40BD-9512-734A5DC51AB7}" type="presParOf" srcId="{B992DF08-2920-4914-B577-E6F00D603F4B}" destId="{F1600C1A-67BF-4BDC-BE20-AF1ACC59BDB5}" srcOrd="0" destOrd="0" presId="urn:microsoft.com/office/officeart/2008/layout/CircleAccentTimeline"/>
    <dgm:cxn modelId="{74F9C173-B102-475D-A7C4-0F3E6BA5BB41}" type="presParOf" srcId="{B992DF08-2920-4914-B577-E6F00D603F4B}" destId="{C209DD71-47E9-40CA-B460-59A0BD528938}" srcOrd="1" destOrd="0" presId="urn:microsoft.com/office/officeart/2008/layout/CircleAccentTimeline"/>
    <dgm:cxn modelId="{3F841781-0D09-440A-B0B9-A8298F63D001}" type="presParOf" srcId="{B992DF08-2920-4914-B577-E6F00D603F4B}" destId="{4C5C2A00-108B-4360-926E-A8B72CEC8D2B}" srcOrd="2" destOrd="0" presId="urn:microsoft.com/office/officeart/2008/layout/CircleAccentTimeline"/>
    <dgm:cxn modelId="{4C4A8024-AE7D-4795-8EFA-CF7F6FC75D8A}" type="presParOf" srcId="{E15C273A-3387-4FAD-AE1D-40B9C2579A9B}" destId="{33AF54D0-1EA5-4E61-9335-1D7D0AD13C8C}" srcOrd="20" destOrd="0" presId="urn:microsoft.com/office/officeart/2008/layout/CircleAccentTimeline"/>
    <dgm:cxn modelId="{996B2583-E69B-4797-9DED-8C2ABD3EDAD5}" type="presParOf" srcId="{E15C273A-3387-4FAD-AE1D-40B9C2579A9B}" destId="{484A716A-A0C5-49A2-A5FF-A39922CEC26E}" srcOrd="21" destOrd="0" presId="urn:microsoft.com/office/officeart/2008/layout/CircleAccentTimeline"/>
    <dgm:cxn modelId="{2135A8F6-037D-4362-BF51-6B0D52E63EA2}" type="presParOf" srcId="{E15C273A-3387-4FAD-AE1D-40B9C2579A9B}" destId="{26937182-471A-410B-A850-E2E5782247D6}" srcOrd="22" destOrd="0" presId="urn:microsoft.com/office/officeart/2008/layout/CircleAccentTimeline"/>
    <dgm:cxn modelId="{DF619578-C8B7-429F-8B7B-047D1AB2B789}" type="presParOf" srcId="{E15C273A-3387-4FAD-AE1D-40B9C2579A9B}" destId="{99050E66-FE3A-4FD6-959F-8B4A13359B18}" srcOrd="23" destOrd="0" presId="urn:microsoft.com/office/officeart/2008/layout/CircleAccentTimeline"/>
    <dgm:cxn modelId="{A1825882-0421-403F-AA9A-CE0145069CBF}" type="presParOf" srcId="{99050E66-FE3A-4FD6-959F-8B4A13359B18}" destId="{5B076914-6914-423E-BC56-A8F637E2D2B6}" srcOrd="0" destOrd="0" presId="urn:microsoft.com/office/officeart/2008/layout/CircleAccentTimeline"/>
    <dgm:cxn modelId="{76697467-9D41-488A-A4DA-A53940C58088}" type="presParOf" srcId="{99050E66-FE3A-4FD6-959F-8B4A13359B18}" destId="{45B9621F-6F21-4CEF-8C13-0B8E96DBA3D0}" srcOrd="1" destOrd="0" presId="urn:microsoft.com/office/officeart/2008/layout/CircleAccentTimeline"/>
    <dgm:cxn modelId="{CEB3E1F1-A2EE-41E1-8233-95069D693674}" type="presParOf" srcId="{99050E66-FE3A-4FD6-959F-8B4A13359B18}" destId="{DCF0CA03-0BF2-43FC-803C-E0AF11D73900}" srcOrd="2" destOrd="0" presId="urn:microsoft.com/office/officeart/2008/layout/CircleAccentTimeline"/>
    <dgm:cxn modelId="{C305E1CE-EFBE-4627-AE1B-854B765A7143}" type="presParOf" srcId="{E15C273A-3387-4FAD-AE1D-40B9C2579A9B}" destId="{A0C06E7E-D0B3-4383-9237-E8F5E0509C38}" srcOrd="24" destOrd="0" presId="urn:microsoft.com/office/officeart/2008/layout/CircleAccentTimeline"/>
    <dgm:cxn modelId="{59AE30D2-BDE3-471A-B2D4-A1E316849F31}" type="presParOf" srcId="{E15C273A-3387-4FAD-AE1D-40B9C2579A9B}" destId="{EFC10B6F-5628-4220-A721-4AE15A52185C}" srcOrd="25" destOrd="0" presId="urn:microsoft.com/office/officeart/2008/layout/CircleAccentTimeline"/>
    <dgm:cxn modelId="{1C57F3C4-86A0-4420-9B2E-EEDB6A5266BE}" type="presParOf" srcId="{E15C273A-3387-4FAD-AE1D-40B9C2579A9B}" destId="{12CC60B0-FAF8-4C58-9150-5A0062004A10}" srcOrd="26" destOrd="0" presId="urn:microsoft.com/office/officeart/2008/layout/CircleAccentTimeline"/>
    <dgm:cxn modelId="{14C53CBA-9E82-447B-B0F9-2E01F47E0F86}" type="presParOf" srcId="{E15C273A-3387-4FAD-AE1D-40B9C2579A9B}" destId="{1FBA5164-5E65-4E1C-B9D8-214087E1E688}" srcOrd="27" destOrd="0" presId="urn:microsoft.com/office/officeart/2008/layout/CircleAccentTimeline"/>
    <dgm:cxn modelId="{B5C2B9C5-1C08-41F6-A7A5-E0EA6004DD1E}" type="presParOf" srcId="{1FBA5164-5E65-4E1C-B9D8-214087E1E688}" destId="{65692E1A-E948-4328-9850-3D3A5D856BFC}" srcOrd="0" destOrd="0" presId="urn:microsoft.com/office/officeart/2008/layout/CircleAccentTimeline"/>
    <dgm:cxn modelId="{531F1BAB-0D44-4F74-A434-80B23F9278C4}" type="presParOf" srcId="{1FBA5164-5E65-4E1C-B9D8-214087E1E688}" destId="{6751FD5C-9134-40D3-8760-9AFA220E346B}" srcOrd="1" destOrd="0" presId="urn:microsoft.com/office/officeart/2008/layout/CircleAccentTimeline"/>
    <dgm:cxn modelId="{1B41992A-89A3-4142-BBA9-3DB7951E46B0}" type="presParOf" srcId="{1FBA5164-5E65-4E1C-B9D8-214087E1E688}" destId="{4241A1A2-5CDF-4313-AE99-278BD09849EA}" srcOrd="2" destOrd="0" presId="urn:microsoft.com/office/officeart/2008/layout/CircleAccentTimeline"/>
    <dgm:cxn modelId="{077C8BF5-7126-4327-89B9-7DAF49DEB5BD}" type="presParOf" srcId="{E15C273A-3387-4FAD-AE1D-40B9C2579A9B}" destId="{F7E2D171-DF68-493F-9373-3E287A25555B}" srcOrd="28" destOrd="0" presId="urn:microsoft.com/office/officeart/2008/layout/CircleAccentTimeline"/>
    <dgm:cxn modelId="{149C3656-6AA1-447C-A93A-CF2A5AF0E61D}" type="presParOf" srcId="{E15C273A-3387-4FAD-AE1D-40B9C2579A9B}" destId="{E6BFE68C-9716-4831-B308-B2321D950D7D}" srcOrd="29" destOrd="0" presId="urn:microsoft.com/office/officeart/2008/layout/CircleAccentTimeline"/>
    <dgm:cxn modelId="{6A4A2186-7781-4915-9088-0F6AE7A76D34}" type="presParOf" srcId="{E15C273A-3387-4FAD-AE1D-40B9C2579A9B}" destId="{B991CF7D-5411-463C-8B6D-0C3E6F8315DA}" srcOrd="30" destOrd="0" presId="urn:microsoft.com/office/officeart/2008/layout/CircleAccentTimeline"/>
    <dgm:cxn modelId="{220658C6-BE05-4EF5-8D90-1D58215A270B}" type="presParOf" srcId="{B991CF7D-5411-463C-8B6D-0C3E6F8315DA}" destId="{3D80A0F1-05C0-4312-936F-0B8D311F0C7F}" srcOrd="0" destOrd="0" presId="urn:microsoft.com/office/officeart/2008/layout/CircleAccentTimeline"/>
    <dgm:cxn modelId="{FF7A520F-C35D-4563-8030-958965D36E39}" type="presParOf" srcId="{B991CF7D-5411-463C-8B6D-0C3E6F8315DA}" destId="{6537DBF0-2B47-42D6-A8D3-2C6A52B9F8DC}" srcOrd="1" destOrd="0" presId="urn:microsoft.com/office/officeart/2008/layout/CircleAccentTimeline"/>
    <dgm:cxn modelId="{2AD3DFC1-12AA-4CC9-96E6-7372576F3BEA}" type="presParOf" srcId="{B991CF7D-5411-463C-8B6D-0C3E6F8315DA}" destId="{AA88CDB3-7D7F-4945-9419-8850EE4576E6}" srcOrd="2" destOrd="0" presId="urn:microsoft.com/office/officeart/2008/layout/CircleAccentTimeline"/>
    <dgm:cxn modelId="{DE0978FC-1FD8-44DB-B471-A07D994028E1}" type="presParOf" srcId="{E15C273A-3387-4FAD-AE1D-40B9C2579A9B}" destId="{2A6DF5E2-13B6-4711-A8DB-05445A6EE94B}" srcOrd="31" destOrd="0" presId="urn:microsoft.com/office/officeart/2008/layout/CircleAccentTimeline"/>
    <dgm:cxn modelId="{ADDE616C-F9A3-4AD8-B73C-1EB3EAAC97CC}" type="presParOf" srcId="{E15C273A-3387-4FAD-AE1D-40B9C2579A9B}" destId="{2AB46A18-04A7-4B81-B051-715C222C29E4}" srcOrd="32"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037A7-041A-49DF-83E6-FDCF85DD8F6F}">
      <dsp:nvSpPr>
        <dsp:cNvPr id="0" name=""/>
        <dsp:cNvSpPr/>
      </dsp:nvSpPr>
      <dsp:spPr>
        <a:xfrm>
          <a:off x="4614468" y="1448840"/>
          <a:ext cx="3465484" cy="34654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t>the contextual drive</a:t>
          </a:r>
          <a:endParaRPr lang="en-GB" sz="2800" kern="1200" dirty="0"/>
        </a:p>
      </dsp:txBody>
      <dsp:txXfrm>
        <a:off x="5121976" y="1956348"/>
        <a:ext cx="2450468" cy="2450468"/>
      </dsp:txXfrm>
    </dsp:sp>
    <dsp:sp modelId="{58D6D1D4-A486-493D-A7BC-9952DEB79002}">
      <dsp:nvSpPr>
        <dsp:cNvPr id="0" name=""/>
        <dsp:cNvSpPr/>
      </dsp:nvSpPr>
      <dsp:spPr>
        <a:xfrm>
          <a:off x="5480839" y="57110"/>
          <a:ext cx="1732742" cy="17327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Sociedade</a:t>
          </a:r>
          <a:r>
            <a:rPr lang="en-GB" sz="1400" kern="1200" dirty="0"/>
            <a:t> da </a:t>
          </a:r>
          <a:r>
            <a:rPr lang="en-GB" sz="1400" kern="1200" dirty="0" err="1"/>
            <a:t>Aprendizagem</a:t>
          </a:r>
          <a:endParaRPr lang="en-GB" sz="1400" kern="1200" dirty="0"/>
        </a:p>
        <a:p>
          <a:pPr marL="0" lvl="0" indent="0" algn="ctr" defTabSz="622300">
            <a:lnSpc>
              <a:spcPct val="90000"/>
            </a:lnSpc>
            <a:spcBef>
              <a:spcPct val="0"/>
            </a:spcBef>
            <a:spcAft>
              <a:spcPct val="35000"/>
            </a:spcAft>
            <a:buNone/>
          </a:pPr>
          <a:r>
            <a:rPr lang="en-GB" sz="1000" kern="1200" dirty="0"/>
            <a:t>(Hutchins, 1968)</a:t>
          </a:r>
        </a:p>
      </dsp:txBody>
      <dsp:txXfrm>
        <a:off x="5734593" y="310864"/>
        <a:ext cx="1225234" cy="1225234"/>
      </dsp:txXfrm>
    </dsp:sp>
    <dsp:sp modelId="{963689DE-0780-4E4E-82C2-DA2BADD514D6}">
      <dsp:nvSpPr>
        <dsp:cNvPr id="0" name=""/>
        <dsp:cNvSpPr/>
      </dsp:nvSpPr>
      <dsp:spPr>
        <a:xfrm>
          <a:off x="7246293" y="907308"/>
          <a:ext cx="1732742" cy="17327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Sociedade</a:t>
          </a:r>
          <a:r>
            <a:rPr lang="en-GB" sz="1400" kern="1200" dirty="0"/>
            <a:t> do </a:t>
          </a:r>
          <a:r>
            <a:rPr lang="en-GB" sz="1400" kern="1200" dirty="0" err="1"/>
            <a:t>Conhecimento</a:t>
          </a:r>
          <a:endParaRPr lang="en-GB" sz="1400" kern="1200" dirty="0"/>
        </a:p>
        <a:p>
          <a:pPr marL="0" lvl="0" indent="0" algn="ctr" defTabSz="622300">
            <a:lnSpc>
              <a:spcPct val="90000"/>
            </a:lnSpc>
            <a:spcBef>
              <a:spcPct val="0"/>
            </a:spcBef>
            <a:spcAft>
              <a:spcPct val="35000"/>
            </a:spcAft>
            <a:buNone/>
          </a:pPr>
          <a:r>
            <a:rPr lang="en-GB" sz="1000" kern="1200" dirty="0"/>
            <a:t>(Bell, 1973)</a:t>
          </a:r>
        </a:p>
      </dsp:txBody>
      <dsp:txXfrm>
        <a:off x="7500047" y="1161062"/>
        <a:ext cx="1225234" cy="1225234"/>
      </dsp:txXfrm>
    </dsp:sp>
    <dsp:sp modelId="{D7AAE126-896B-4820-8D51-BEF203A6CCAE}">
      <dsp:nvSpPr>
        <dsp:cNvPr id="0" name=""/>
        <dsp:cNvSpPr/>
      </dsp:nvSpPr>
      <dsp:spPr>
        <a:xfrm>
          <a:off x="7682324" y="2817686"/>
          <a:ext cx="1732742" cy="17327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Conhecimento</a:t>
          </a:r>
          <a:r>
            <a:rPr lang="en-GB" sz="1400" kern="1200" dirty="0"/>
            <a:t> </a:t>
          </a:r>
          <a:r>
            <a:rPr lang="en-GB" sz="1400" kern="1200" dirty="0" err="1"/>
            <a:t>recurso</a:t>
          </a:r>
          <a:r>
            <a:rPr lang="en-GB" sz="1400" kern="1200" dirty="0"/>
            <a:t> crucial</a:t>
          </a:r>
        </a:p>
        <a:p>
          <a:pPr marL="0" lvl="0" indent="0" algn="ctr" defTabSz="622300">
            <a:lnSpc>
              <a:spcPct val="90000"/>
            </a:lnSpc>
            <a:spcBef>
              <a:spcPct val="0"/>
            </a:spcBef>
            <a:spcAft>
              <a:spcPct val="35000"/>
            </a:spcAft>
            <a:buNone/>
          </a:pPr>
          <a:r>
            <a:rPr lang="en-GB" sz="1400" kern="1200" dirty="0"/>
            <a:t>  </a:t>
          </a:r>
          <a:r>
            <a:rPr lang="en-GB" sz="1400" kern="1200" dirty="0" err="1"/>
            <a:t>economias</a:t>
          </a:r>
          <a:r>
            <a:rPr lang="en-GB" sz="1400" kern="1200" dirty="0"/>
            <a:t> da </a:t>
          </a:r>
          <a:r>
            <a:rPr lang="en-GB" sz="1400" kern="1200" dirty="0" err="1"/>
            <a:t>competividade</a:t>
          </a:r>
          <a:r>
            <a:rPr lang="en-GB" sz="1400" kern="1200" dirty="0"/>
            <a:t> </a:t>
          </a:r>
          <a:r>
            <a:rPr lang="en-GB" sz="1400" kern="1200" dirty="0" err="1"/>
            <a:t>inovação</a:t>
          </a:r>
          <a:endParaRPr lang="en-GB" sz="1400" kern="1200" dirty="0"/>
        </a:p>
        <a:p>
          <a:pPr marL="0" lvl="0" indent="0" algn="ctr" defTabSz="622300">
            <a:lnSpc>
              <a:spcPct val="90000"/>
            </a:lnSpc>
            <a:spcBef>
              <a:spcPct val="0"/>
            </a:spcBef>
            <a:spcAft>
              <a:spcPct val="35000"/>
            </a:spcAft>
            <a:buNone/>
          </a:pPr>
          <a:r>
            <a:rPr lang="en-GB" sz="1200" kern="1200" dirty="0"/>
            <a:t> </a:t>
          </a:r>
          <a:r>
            <a:rPr lang="en-GB" sz="1000" kern="1200" dirty="0"/>
            <a:t>(Drucker, 1993a, 1993b, 1994)</a:t>
          </a:r>
        </a:p>
      </dsp:txBody>
      <dsp:txXfrm>
        <a:off x="7936078" y="3071440"/>
        <a:ext cx="1225234" cy="1225234"/>
      </dsp:txXfrm>
    </dsp:sp>
    <dsp:sp modelId="{BBCDFF59-929F-44F3-9014-83A9052D8403}">
      <dsp:nvSpPr>
        <dsp:cNvPr id="0" name=""/>
        <dsp:cNvSpPr/>
      </dsp:nvSpPr>
      <dsp:spPr>
        <a:xfrm>
          <a:off x="6460592" y="4349689"/>
          <a:ext cx="1732742" cy="17327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redes </a:t>
          </a:r>
          <a:r>
            <a:rPr lang="en-GB" sz="1400" kern="1200" dirty="0" err="1"/>
            <a:t>funcionamento</a:t>
          </a:r>
          <a:r>
            <a:rPr lang="en-GB" sz="1400" kern="1200" dirty="0"/>
            <a:t> </a:t>
          </a:r>
          <a:r>
            <a:rPr lang="en-GB" sz="1400" kern="1200" dirty="0" err="1"/>
            <a:t>expansivo</a:t>
          </a:r>
          <a:endParaRPr lang="en-GB" sz="1400" kern="1200" dirty="0"/>
        </a:p>
        <a:p>
          <a:pPr marL="0" lvl="0" indent="0" algn="ctr" defTabSz="622300">
            <a:lnSpc>
              <a:spcPct val="90000"/>
            </a:lnSpc>
            <a:spcBef>
              <a:spcPct val="0"/>
            </a:spcBef>
            <a:spcAft>
              <a:spcPct val="35000"/>
            </a:spcAft>
            <a:buNone/>
          </a:pPr>
          <a:r>
            <a:rPr lang="en-GB" sz="1200" kern="1200" dirty="0"/>
            <a:t> </a:t>
          </a:r>
          <a:r>
            <a:rPr lang="en-GB" sz="1000" kern="1200" dirty="0"/>
            <a:t>(Castells, 1996, 1997, 1998, 2004)</a:t>
          </a:r>
        </a:p>
      </dsp:txBody>
      <dsp:txXfrm>
        <a:off x="6714346" y="4603443"/>
        <a:ext cx="1225234" cy="1225234"/>
      </dsp:txXfrm>
    </dsp:sp>
    <dsp:sp modelId="{3EABE535-0FE7-4978-B5C5-BE755610CB01}">
      <dsp:nvSpPr>
        <dsp:cNvPr id="0" name=""/>
        <dsp:cNvSpPr/>
      </dsp:nvSpPr>
      <dsp:spPr>
        <a:xfrm>
          <a:off x="4501086" y="4349689"/>
          <a:ext cx="1732742" cy="17327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transformação</a:t>
          </a:r>
          <a:r>
            <a:rPr lang="en-GB" sz="1400" kern="1200" dirty="0"/>
            <a:t>  e </a:t>
          </a:r>
          <a:r>
            <a:rPr lang="en-GB" sz="1400" kern="1200" dirty="0" err="1"/>
            <a:t>inovação</a:t>
          </a:r>
          <a:r>
            <a:rPr lang="en-GB" sz="1400" kern="1200" dirty="0"/>
            <a:t> </a:t>
          </a:r>
          <a:r>
            <a:rPr lang="en-GB" sz="1400" kern="1200" dirty="0" err="1"/>
            <a:t>contínuas</a:t>
          </a:r>
          <a:endParaRPr lang="en-GB" sz="1400" kern="1200" dirty="0"/>
        </a:p>
        <a:p>
          <a:pPr marL="0" lvl="0" indent="0" algn="ctr" defTabSz="622300">
            <a:lnSpc>
              <a:spcPct val="90000"/>
            </a:lnSpc>
            <a:spcBef>
              <a:spcPct val="0"/>
            </a:spcBef>
            <a:spcAft>
              <a:spcPct val="35000"/>
            </a:spcAft>
            <a:buNone/>
          </a:pPr>
          <a:r>
            <a:rPr lang="en-GB" sz="1000" kern="1200" dirty="0"/>
            <a:t>(Reich, 2001)</a:t>
          </a:r>
        </a:p>
      </dsp:txBody>
      <dsp:txXfrm>
        <a:off x="4754840" y="4603443"/>
        <a:ext cx="1225234" cy="1225234"/>
      </dsp:txXfrm>
    </dsp:sp>
    <dsp:sp modelId="{A1FAA710-5109-4F6B-8730-D48B15FD5337}">
      <dsp:nvSpPr>
        <dsp:cNvPr id="0" name=""/>
        <dsp:cNvSpPr/>
      </dsp:nvSpPr>
      <dsp:spPr>
        <a:xfrm>
          <a:off x="3279354" y="2817686"/>
          <a:ext cx="1732742" cy="17327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0" i="0" kern="1200" dirty="0"/>
            <a:t>aumento da incerteza, complexidade, disseminação do alto-risco</a:t>
          </a:r>
        </a:p>
        <a:p>
          <a:pPr marL="0" lvl="0" indent="0" algn="ctr" defTabSz="622300">
            <a:lnSpc>
              <a:spcPct val="90000"/>
            </a:lnSpc>
            <a:spcBef>
              <a:spcPct val="0"/>
            </a:spcBef>
            <a:spcAft>
              <a:spcPct val="35000"/>
            </a:spcAft>
            <a:buNone/>
          </a:pPr>
          <a:r>
            <a:rPr lang="en-GB" sz="1000" kern="1200" dirty="0"/>
            <a:t>(Blackmore, 2000; Beck, 1992)</a:t>
          </a:r>
        </a:p>
      </dsp:txBody>
      <dsp:txXfrm>
        <a:off x="3533108" y="3071440"/>
        <a:ext cx="1225234" cy="1225234"/>
      </dsp:txXfrm>
    </dsp:sp>
    <dsp:sp modelId="{99953400-991B-4AE4-B682-00B36C664297}">
      <dsp:nvSpPr>
        <dsp:cNvPr id="0" name=""/>
        <dsp:cNvSpPr/>
      </dsp:nvSpPr>
      <dsp:spPr>
        <a:xfrm>
          <a:off x="3715385" y="907308"/>
          <a:ext cx="1732742" cy="17327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Época</a:t>
          </a:r>
          <a:r>
            <a:rPr lang="en-GB" sz="1400" kern="1200" dirty="0"/>
            <a:t> da </a:t>
          </a:r>
          <a:r>
            <a:rPr lang="en-GB" sz="1400" kern="1200" dirty="0" err="1"/>
            <a:t>Incerteza</a:t>
          </a:r>
          <a:endParaRPr lang="en-GB" sz="1400" kern="1200" dirty="0"/>
        </a:p>
        <a:p>
          <a:pPr marL="0" lvl="0" indent="0" algn="ctr" defTabSz="622300">
            <a:lnSpc>
              <a:spcPct val="90000"/>
            </a:lnSpc>
            <a:spcBef>
              <a:spcPct val="0"/>
            </a:spcBef>
            <a:spcAft>
              <a:spcPct val="35000"/>
            </a:spcAft>
            <a:buNone/>
          </a:pPr>
          <a:endParaRPr lang="en-GB" sz="1000" kern="1200" dirty="0"/>
        </a:p>
        <a:p>
          <a:pPr marL="0" lvl="0" indent="0" algn="ctr" defTabSz="622300">
            <a:lnSpc>
              <a:spcPct val="90000"/>
            </a:lnSpc>
            <a:spcBef>
              <a:spcPct val="0"/>
            </a:spcBef>
            <a:spcAft>
              <a:spcPct val="35000"/>
            </a:spcAft>
            <a:buNone/>
          </a:pPr>
          <a:r>
            <a:rPr lang="en-GB" sz="1000" kern="1200" dirty="0"/>
            <a:t>(Elliot &amp; Atkinson, 1999)</a:t>
          </a:r>
        </a:p>
      </dsp:txBody>
      <dsp:txXfrm>
        <a:off x="3969139" y="1161062"/>
        <a:ext cx="1225234" cy="12252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5E55B-90E3-40BD-AFAF-E9404AB36D09}">
      <dsp:nvSpPr>
        <dsp:cNvPr id="0" name=""/>
        <dsp:cNvSpPr/>
      </dsp:nvSpPr>
      <dsp:spPr>
        <a:xfrm>
          <a:off x="3334283" y="445769"/>
          <a:ext cx="5760720" cy="576072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“Reflective practice is needed to take a critical stance when deciding, choosing and acting, while cognitive skills, such as analytical or critical thinking are needed to foresee what may be needed in the future or how actions taken today might have consequences for the future” </a:t>
          </a:r>
        </a:p>
        <a:p>
          <a:pPr marL="0" lvl="0" indent="0" algn="ctr" defTabSz="622300">
            <a:lnSpc>
              <a:spcPct val="90000"/>
            </a:lnSpc>
            <a:spcBef>
              <a:spcPct val="0"/>
            </a:spcBef>
            <a:spcAft>
              <a:spcPct val="35000"/>
            </a:spcAft>
            <a:buNone/>
          </a:pPr>
          <a:r>
            <a:rPr lang="en-GB" sz="1000" kern="1200" dirty="0">
              <a:solidFill>
                <a:schemeClr val="tx1"/>
              </a:solidFill>
            </a:rPr>
            <a:t>(</a:t>
          </a:r>
          <a:r>
            <a:rPr lang="en-GB" sz="1000" kern="1200" dirty="0" err="1">
              <a:solidFill>
                <a:schemeClr val="tx1"/>
              </a:solidFill>
            </a:rPr>
            <a:t>Schleicher</a:t>
          </a:r>
          <a:r>
            <a:rPr lang="en-GB" sz="1000" kern="1200" dirty="0">
              <a:solidFill>
                <a:schemeClr val="tx1"/>
              </a:solidFill>
            </a:rPr>
            <a:t>, 2018, p. 24)</a:t>
          </a:r>
        </a:p>
      </dsp:txBody>
      <dsp:txXfrm>
        <a:off x="6370320" y="1666494"/>
        <a:ext cx="2057400" cy="1714500"/>
      </dsp:txXfrm>
    </dsp:sp>
    <dsp:sp modelId="{C2BFAE9D-6249-4E9F-96BB-6F5E5DDFFD3B}">
      <dsp:nvSpPr>
        <dsp:cNvPr id="0" name=""/>
        <dsp:cNvSpPr/>
      </dsp:nvSpPr>
      <dsp:spPr>
        <a:xfrm>
          <a:off x="3215640" y="651509"/>
          <a:ext cx="5760720" cy="576072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accent2">
                  <a:lumMod val="50000"/>
                </a:schemeClr>
              </a:solidFill>
            </a:rPr>
            <a:t>C and CT skills </a:t>
          </a:r>
        </a:p>
        <a:p>
          <a:pPr marL="0" lvl="0" indent="0" algn="ctr" defTabSz="755650">
            <a:lnSpc>
              <a:spcPct val="90000"/>
            </a:lnSpc>
            <a:spcBef>
              <a:spcPct val="0"/>
            </a:spcBef>
            <a:spcAft>
              <a:spcPct val="35000"/>
            </a:spcAft>
            <a:buNone/>
          </a:pPr>
          <a:r>
            <a:rPr lang="en-GB" sz="1700" kern="1200" dirty="0">
              <a:solidFill>
                <a:schemeClr val="accent2">
                  <a:lumMod val="50000"/>
                </a:schemeClr>
              </a:solidFill>
            </a:rPr>
            <a:t>core to success 21</a:t>
          </a:r>
          <a:r>
            <a:rPr lang="en-GB" sz="1700" kern="1200" baseline="30000" dirty="0">
              <a:solidFill>
                <a:schemeClr val="accent2">
                  <a:lumMod val="50000"/>
                </a:schemeClr>
              </a:solidFill>
            </a:rPr>
            <a:t>st</a:t>
          </a:r>
          <a:endParaRPr lang="en-GB" sz="1700" kern="1200" dirty="0">
            <a:solidFill>
              <a:schemeClr val="accent2">
                <a:lumMod val="50000"/>
              </a:schemeClr>
            </a:solidFill>
          </a:endParaRPr>
        </a:p>
        <a:p>
          <a:pPr marL="0" lvl="0" indent="0" algn="ctr" defTabSz="755650">
            <a:lnSpc>
              <a:spcPct val="90000"/>
            </a:lnSpc>
            <a:spcBef>
              <a:spcPct val="0"/>
            </a:spcBef>
            <a:spcAft>
              <a:spcPct val="35000"/>
            </a:spcAft>
            <a:buNone/>
          </a:pPr>
          <a:r>
            <a:rPr lang="en-GB" sz="1700" kern="1200" dirty="0">
              <a:solidFill>
                <a:schemeClr val="accent2">
                  <a:lumMod val="50000"/>
                </a:schemeClr>
              </a:solidFill>
            </a:rPr>
            <a:t>shift central to education policy </a:t>
          </a:r>
        </a:p>
        <a:p>
          <a:pPr marL="0" lvl="0" indent="0" algn="ctr" defTabSz="755650">
            <a:lnSpc>
              <a:spcPct val="90000"/>
            </a:lnSpc>
            <a:spcBef>
              <a:spcPct val="0"/>
            </a:spcBef>
            <a:spcAft>
              <a:spcPct val="35000"/>
            </a:spcAft>
            <a:buNone/>
          </a:pPr>
          <a:r>
            <a:rPr lang="en-GB" sz="1700" kern="1200" dirty="0">
              <a:solidFill>
                <a:schemeClr val="accent2">
                  <a:lumMod val="50000"/>
                </a:schemeClr>
              </a:solidFill>
            </a:rPr>
            <a:t>close ahead demands.</a:t>
          </a:r>
        </a:p>
        <a:p>
          <a:pPr marL="0" lvl="0" indent="0" algn="ctr" defTabSz="755650">
            <a:lnSpc>
              <a:spcPct val="90000"/>
            </a:lnSpc>
            <a:spcBef>
              <a:spcPct val="0"/>
            </a:spcBef>
            <a:spcAft>
              <a:spcPct val="35000"/>
            </a:spcAft>
            <a:buNone/>
          </a:pPr>
          <a:r>
            <a:rPr lang="en-GB" sz="1000" kern="1200" dirty="0">
              <a:solidFill>
                <a:schemeClr val="accent2">
                  <a:lumMod val="50000"/>
                </a:schemeClr>
              </a:solidFill>
            </a:rPr>
            <a:t>(</a:t>
          </a:r>
          <a:r>
            <a:rPr lang="en-GB" sz="1000" kern="1200" dirty="0" err="1">
              <a:solidFill>
                <a:schemeClr val="accent2">
                  <a:lumMod val="50000"/>
                </a:schemeClr>
              </a:solidFill>
            </a:rPr>
            <a:t>Schleicher</a:t>
          </a:r>
          <a:r>
            <a:rPr lang="en-GB" sz="1000" kern="1200" dirty="0">
              <a:solidFill>
                <a:schemeClr val="accent2">
                  <a:lumMod val="50000"/>
                </a:schemeClr>
              </a:solidFill>
            </a:rPr>
            <a:t>, 2018). </a:t>
          </a:r>
        </a:p>
      </dsp:txBody>
      <dsp:txXfrm>
        <a:off x="4587240" y="4389120"/>
        <a:ext cx="3086100" cy="1508760"/>
      </dsp:txXfrm>
    </dsp:sp>
    <dsp:sp modelId="{80E0D2D6-098B-45AF-95B8-0AA8B03CCEB4}">
      <dsp:nvSpPr>
        <dsp:cNvPr id="0" name=""/>
        <dsp:cNvSpPr/>
      </dsp:nvSpPr>
      <dsp:spPr>
        <a:xfrm>
          <a:off x="3096996" y="445769"/>
          <a:ext cx="5760720" cy="576072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7030A0"/>
              </a:solidFill>
            </a:rPr>
            <a:t>C and CT </a:t>
          </a:r>
        </a:p>
        <a:p>
          <a:pPr marL="0" lvl="0" indent="0" algn="ctr" defTabSz="711200">
            <a:lnSpc>
              <a:spcPct val="90000"/>
            </a:lnSpc>
            <a:spcBef>
              <a:spcPct val="0"/>
            </a:spcBef>
            <a:spcAft>
              <a:spcPct val="35000"/>
            </a:spcAft>
            <a:buNone/>
          </a:pPr>
          <a:r>
            <a:rPr lang="en-GB" sz="1600" kern="1200" dirty="0">
              <a:solidFill>
                <a:srgbClr val="7030A0"/>
              </a:solidFill>
            </a:rPr>
            <a:t>combined competencies 21st-century mindset </a:t>
          </a:r>
        </a:p>
        <a:p>
          <a:pPr marL="0" lvl="0" indent="0" algn="ctr" defTabSz="711200">
            <a:lnSpc>
              <a:spcPct val="90000"/>
            </a:lnSpc>
            <a:spcBef>
              <a:spcPct val="0"/>
            </a:spcBef>
            <a:spcAft>
              <a:spcPct val="35000"/>
            </a:spcAft>
            <a:buNone/>
          </a:pPr>
          <a:r>
            <a:rPr lang="en-GB" sz="1600" kern="1200" dirty="0">
              <a:solidFill>
                <a:srgbClr val="7030A0"/>
              </a:solidFill>
            </a:rPr>
            <a:t>research</a:t>
          </a:r>
        </a:p>
        <a:p>
          <a:pPr marL="0" lvl="0" indent="0" algn="ctr" defTabSz="711200">
            <a:lnSpc>
              <a:spcPct val="90000"/>
            </a:lnSpc>
            <a:spcBef>
              <a:spcPct val="0"/>
            </a:spcBef>
            <a:spcAft>
              <a:spcPct val="35000"/>
            </a:spcAft>
            <a:buNone/>
          </a:pPr>
          <a:r>
            <a:rPr lang="en-GB" sz="1600" kern="1200" dirty="0">
              <a:solidFill>
                <a:srgbClr val="7030A0"/>
              </a:solidFill>
            </a:rPr>
            <a:t>broadband of realms </a:t>
          </a:r>
        </a:p>
        <a:p>
          <a:pPr marL="0" lvl="0" indent="0" algn="ctr" defTabSz="711200">
            <a:lnSpc>
              <a:spcPct val="90000"/>
            </a:lnSpc>
            <a:spcBef>
              <a:spcPct val="0"/>
            </a:spcBef>
            <a:spcAft>
              <a:spcPct val="35000"/>
            </a:spcAft>
            <a:buNone/>
          </a:pPr>
          <a:r>
            <a:rPr lang="en-GB" sz="1000" kern="1200" dirty="0">
              <a:solidFill>
                <a:srgbClr val="7030A0"/>
              </a:solidFill>
            </a:rPr>
            <a:t>(</a:t>
          </a:r>
          <a:r>
            <a:rPr lang="en-GB" sz="1000" kern="1200" dirty="0" err="1">
              <a:solidFill>
                <a:srgbClr val="7030A0"/>
              </a:solidFill>
            </a:rPr>
            <a:t>Sarwanto</a:t>
          </a:r>
          <a:r>
            <a:rPr lang="en-GB" sz="1000" kern="1200" dirty="0">
              <a:solidFill>
                <a:srgbClr val="7030A0"/>
              </a:solidFill>
            </a:rPr>
            <a:t>, </a:t>
          </a:r>
          <a:r>
            <a:rPr lang="en-GB" sz="1000" kern="1200" dirty="0" err="1">
              <a:solidFill>
                <a:srgbClr val="7030A0"/>
              </a:solidFill>
            </a:rPr>
            <a:t>Fajari</a:t>
          </a:r>
          <a:r>
            <a:rPr lang="en-GB" sz="1000" kern="1200" dirty="0">
              <a:solidFill>
                <a:srgbClr val="7030A0"/>
              </a:solidFill>
            </a:rPr>
            <a:t> &amp; </a:t>
          </a:r>
          <a:r>
            <a:rPr lang="en-GB" sz="1000" kern="1200" dirty="0" err="1">
              <a:solidFill>
                <a:srgbClr val="7030A0"/>
              </a:solidFill>
            </a:rPr>
            <a:t>Chumdari</a:t>
          </a:r>
          <a:r>
            <a:rPr lang="en-GB" sz="1000" kern="1200" dirty="0">
              <a:solidFill>
                <a:srgbClr val="7030A0"/>
              </a:solidFill>
            </a:rPr>
            <a:t>, 2021)</a:t>
          </a:r>
        </a:p>
      </dsp:txBody>
      <dsp:txXfrm>
        <a:off x="3764280" y="1666494"/>
        <a:ext cx="2057400" cy="1714500"/>
      </dsp:txXfrm>
    </dsp:sp>
    <dsp:sp modelId="{CA4F909F-7D33-44B5-B5AA-9FAF1D590AAD}">
      <dsp:nvSpPr>
        <dsp:cNvPr id="0" name=""/>
        <dsp:cNvSpPr/>
      </dsp:nvSpPr>
      <dsp:spPr>
        <a:xfrm>
          <a:off x="2978142" y="89153"/>
          <a:ext cx="6473952" cy="647395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13B280-5BF8-4F91-8890-7C00B2D14BB4}">
      <dsp:nvSpPr>
        <dsp:cNvPr id="0" name=""/>
        <dsp:cNvSpPr/>
      </dsp:nvSpPr>
      <dsp:spPr>
        <a:xfrm>
          <a:off x="2859024" y="294529"/>
          <a:ext cx="6473952" cy="647395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E6C2B3-A980-4F95-9D1E-57BEE07A6B45}">
      <dsp:nvSpPr>
        <dsp:cNvPr id="0" name=""/>
        <dsp:cNvSpPr/>
      </dsp:nvSpPr>
      <dsp:spPr>
        <a:xfrm>
          <a:off x="2739905" y="89153"/>
          <a:ext cx="6473952" cy="647395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010D5-3664-4B0C-AAB8-E05F34BFDD2E}">
      <dsp:nvSpPr>
        <dsp:cNvPr id="0" name=""/>
        <dsp:cNvSpPr/>
      </dsp:nvSpPr>
      <dsp:spPr>
        <a:xfrm>
          <a:off x="8901" y="1971894"/>
          <a:ext cx="3164732" cy="1582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err="1"/>
            <a:t>Creativity</a:t>
          </a:r>
          <a:endParaRPr lang="pt-PT" sz="1800" kern="1200" dirty="0"/>
        </a:p>
        <a:p>
          <a:pPr marL="0" lvl="0" indent="0" algn="ctr" defTabSz="800100">
            <a:lnSpc>
              <a:spcPct val="90000"/>
            </a:lnSpc>
            <a:spcBef>
              <a:spcPct val="0"/>
            </a:spcBef>
            <a:spcAft>
              <a:spcPct val="35000"/>
            </a:spcAft>
            <a:buNone/>
          </a:pPr>
          <a:r>
            <a:rPr lang="pt-PT" sz="1200" kern="1200" dirty="0"/>
            <a:t>(</a:t>
          </a:r>
          <a:r>
            <a:rPr lang="en-GB" sz="1200" kern="1200" dirty="0"/>
            <a:t>multifaceted phenomenon, defining and handling it becomes a very complex task)</a:t>
          </a:r>
          <a:endParaRPr lang="pt-PT" sz="1200" kern="1200" dirty="0"/>
        </a:p>
      </dsp:txBody>
      <dsp:txXfrm>
        <a:off x="55247" y="2018240"/>
        <a:ext cx="3072040" cy="1489674"/>
      </dsp:txXfrm>
    </dsp:sp>
    <dsp:sp modelId="{7FEAE160-1076-4C66-83B5-225F52D8AD13}">
      <dsp:nvSpPr>
        <dsp:cNvPr id="0" name=""/>
        <dsp:cNvSpPr/>
      </dsp:nvSpPr>
      <dsp:spPr>
        <a:xfrm>
          <a:off x="3173634" y="2737307"/>
          <a:ext cx="1265892" cy="51541"/>
        </a:xfrm>
        <a:custGeom>
          <a:avLst/>
          <a:gdLst/>
          <a:ahLst/>
          <a:cxnLst/>
          <a:rect l="0" t="0" r="0" b="0"/>
          <a:pathLst>
            <a:path>
              <a:moveTo>
                <a:pt x="0" y="25770"/>
              </a:moveTo>
              <a:lnTo>
                <a:pt x="1265892" y="257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774933" y="2731430"/>
        <a:ext cx="63294" cy="63294"/>
      </dsp:txXfrm>
    </dsp:sp>
    <dsp:sp modelId="{60BCA807-5F2B-4EC2-8A9D-F484E8BD4BD7}">
      <dsp:nvSpPr>
        <dsp:cNvPr id="0" name=""/>
        <dsp:cNvSpPr/>
      </dsp:nvSpPr>
      <dsp:spPr>
        <a:xfrm>
          <a:off x="4439526" y="985661"/>
          <a:ext cx="3164732" cy="35548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-“Creativity is the interplay between ability and process by which an individual or group produces an outcome or product that is both novel and useful as defined within some social context” </a:t>
          </a:r>
        </a:p>
        <a:p>
          <a:pPr marL="0" lvl="0" indent="0" algn="ctr" defTabSz="622300">
            <a:lnSpc>
              <a:spcPct val="90000"/>
            </a:lnSpc>
            <a:spcBef>
              <a:spcPct val="0"/>
            </a:spcBef>
            <a:spcAft>
              <a:spcPct val="35000"/>
            </a:spcAft>
            <a:buNone/>
          </a:pPr>
          <a:r>
            <a:rPr lang="en-GB" sz="1000" kern="1200" dirty="0"/>
            <a:t>(</a:t>
          </a:r>
          <a:r>
            <a:rPr lang="en-GB" sz="1000" kern="1200" dirty="0" err="1"/>
            <a:t>Plucker</a:t>
          </a:r>
          <a:r>
            <a:rPr lang="en-GB" sz="1000" kern="1200" dirty="0"/>
            <a:t> &amp; </a:t>
          </a:r>
          <a:r>
            <a:rPr lang="en-GB" sz="1000" kern="1200" dirty="0" err="1"/>
            <a:t>Zabelina</a:t>
          </a:r>
          <a:r>
            <a:rPr lang="en-GB" sz="1000" kern="1200" dirty="0"/>
            <a:t>, 2009, p. 6)</a:t>
          </a:r>
        </a:p>
        <a:p>
          <a:pPr marL="0" lvl="0" indent="0" algn="ctr" defTabSz="622300">
            <a:lnSpc>
              <a:spcPct val="90000"/>
            </a:lnSpc>
            <a:spcBef>
              <a:spcPct val="0"/>
            </a:spcBef>
            <a:spcAft>
              <a:spcPct val="35000"/>
            </a:spcAft>
            <a:buNone/>
          </a:pPr>
          <a:r>
            <a:rPr lang="en-GB" sz="1400" kern="1200" dirty="0"/>
            <a:t>-Compared to a valuable asset for solving personal, organisational and social problems and achieving sustainable development </a:t>
          </a:r>
        </a:p>
        <a:p>
          <a:pPr marL="0" lvl="0" indent="0" algn="ctr" defTabSz="622300">
            <a:lnSpc>
              <a:spcPct val="90000"/>
            </a:lnSpc>
            <a:spcBef>
              <a:spcPct val="0"/>
            </a:spcBef>
            <a:spcAft>
              <a:spcPct val="35000"/>
            </a:spcAft>
            <a:buNone/>
          </a:pPr>
          <a:r>
            <a:rPr lang="en-GB" sz="1000" kern="1200" dirty="0"/>
            <a:t>(</a:t>
          </a:r>
          <a:r>
            <a:rPr lang="en-GB" sz="1000" kern="1200" dirty="0" err="1"/>
            <a:t>Barbot</a:t>
          </a:r>
          <a:r>
            <a:rPr lang="en-GB" sz="1000" kern="1200" dirty="0"/>
            <a:t>, </a:t>
          </a:r>
          <a:r>
            <a:rPr lang="en-GB" sz="1000" kern="1200" dirty="0" err="1"/>
            <a:t>Besançon</a:t>
          </a:r>
          <a:r>
            <a:rPr lang="en-GB" sz="1000" kern="1200" dirty="0"/>
            <a:t>, &amp; </a:t>
          </a:r>
          <a:r>
            <a:rPr lang="en-GB" sz="1000" kern="1200" dirty="0" err="1"/>
            <a:t>Lubart</a:t>
          </a:r>
          <a:r>
            <a:rPr lang="en-GB" sz="1000" kern="1200" dirty="0"/>
            <a:t>, 2015; </a:t>
          </a:r>
          <a:r>
            <a:rPr lang="en-GB" sz="1000" kern="1200" dirty="0" err="1"/>
            <a:t>Lubart</a:t>
          </a:r>
          <a:r>
            <a:rPr lang="en-GB" sz="1000" kern="1200" dirty="0"/>
            <a:t>, </a:t>
          </a:r>
          <a:r>
            <a:rPr lang="en-GB" sz="1000" kern="1200" dirty="0" err="1"/>
            <a:t>Zenasni</a:t>
          </a:r>
          <a:r>
            <a:rPr lang="en-GB" sz="1000" kern="1200" dirty="0"/>
            <a:t>, &amp; </a:t>
          </a:r>
          <a:r>
            <a:rPr lang="en-GB" sz="1000" kern="1200" dirty="0" err="1"/>
            <a:t>Barbot</a:t>
          </a:r>
          <a:r>
            <a:rPr lang="en-GB" sz="1000" kern="1200" dirty="0"/>
            <a:t>, 2013, cit. in Said-</a:t>
          </a:r>
          <a:r>
            <a:rPr lang="en-GB" sz="1000" kern="1200" dirty="0" err="1"/>
            <a:t>Metwaly</a:t>
          </a:r>
          <a:r>
            <a:rPr lang="en-GB" sz="1000" kern="1200" dirty="0"/>
            <a:t>, Van den </a:t>
          </a:r>
          <a:r>
            <a:rPr lang="en-GB" sz="1000" kern="1200" dirty="0" err="1"/>
            <a:t>Noortgate</a:t>
          </a:r>
          <a:r>
            <a:rPr lang="en-GB" sz="1000" kern="1200" dirty="0"/>
            <a:t> &amp; </a:t>
          </a:r>
          <a:r>
            <a:rPr lang="en-GB" sz="1000" kern="1200" dirty="0" err="1"/>
            <a:t>Kyndt</a:t>
          </a:r>
          <a:r>
            <a:rPr lang="en-GB" sz="1000" kern="1200" dirty="0"/>
            <a:t>, 2017)</a:t>
          </a:r>
          <a:endParaRPr lang="pt-PT" sz="1000" kern="1200" dirty="0"/>
        </a:p>
      </dsp:txBody>
      <dsp:txXfrm>
        <a:off x="4532218" y="1078353"/>
        <a:ext cx="2979348" cy="3369448"/>
      </dsp:txXfrm>
    </dsp:sp>
    <dsp:sp modelId="{F866A25B-07A5-4988-A749-536A5BC73EEA}">
      <dsp:nvSpPr>
        <dsp:cNvPr id="0" name=""/>
        <dsp:cNvSpPr/>
      </dsp:nvSpPr>
      <dsp:spPr>
        <a:xfrm rot="18289469">
          <a:off x="7128843" y="1827446"/>
          <a:ext cx="2216724" cy="51541"/>
        </a:xfrm>
        <a:custGeom>
          <a:avLst/>
          <a:gdLst/>
          <a:ahLst/>
          <a:cxnLst/>
          <a:rect l="0" t="0" r="0" b="0"/>
          <a:pathLst>
            <a:path>
              <a:moveTo>
                <a:pt x="0" y="25770"/>
              </a:moveTo>
              <a:lnTo>
                <a:pt x="2216724" y="257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PT" sz="700" kern="1200"/>
        </a:p>
      </dsp:txBody>
      <dsp:txXfrm>
        <a:off x="8181787" y="1797799"/>
        <a:ext cx="110836" cy="110836"/>
      </dsp:txXfrm>
    </dsp:sp>
    <dsp:sp modelId="{58698106-7B30-4FB8-A869-4AE60E39878D}">
      <dsp:nvSpPr>
        <dsp:cNvPr id="0" name=""/>
        <dsp:cNvSpPr/>
      </dsp:nvSpPr>
      <dsp:spPr>
        <a:xfrm>
          <a:off x="8870151" y="152173"/>
          <a:ext cx="3164732" cy="1582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producing a novelty</a:t>
          </a:r>
        </a:p>
        <a:p>
          <a:pPr marL="0" lvl="0" indent="0" algn="ctr" defTabSz="1200150">
            <a:lnSpc>
              <a:spcPct val="90000"/>
            </a:lnSpc>
            <a:spcBef>
              <a:spcPct val="0"/>
            </a:spcBef>
            <a:spcAft>
              <a:spcPct val="35000"/>
            </a:spcAft>
            <a:buNone/>
          </a:pPr>
          <a:r>
            <a:rPr lang="en-GB" sz="2700" kern="1200" dirty="0"/>
            <a:t>surprising or original</a:t>
          </a:r>
        </a:p>
        <a:p>
          <a:pPr marL="0" lvl="0" indent="0" algn="ctr" defTabSz="1200150">
            <a:lnSpc>
              <a:spcPct val="90000"/>
            </a:lnSpc>
            <a:spcBef>
              <a:spcPct val="0"/>
            </a:spcBef>
            <a:spcAft>
              <a:spcPct val="35000"/>
            </a:spcAft>
            <a:buNone/>
          </a:pPr>
          <a:endParaRPr lang="pt-PT" sz="2700" kern="1200" dirty="0"/>
        </a:p>
      </dsp:txBody>
      <dsp:txXfrm>
        <a:off x="8916497" y="198519"/>
        <a:ext cx="3072040" cy="1489674"/>
      </dsp:txXfrm>
    </dsp:sp>
    <dsp:sp modelId="{CF770DE0-CEEC-44B8-B264-9618ACF39E4F}">
      <dsp:nvSpPr>
        <dsp:cNvPr id="0" name=""/>
        <dsp:cNvSpPr/>
      </dsp:nvSpPr>
      <dsp:spPr>
        <a:xfrm>
          <a:off x="7604259" y="2737307"/>
          <a:ext cx="1265892" cy="51541"/>
        </a:xfrm>
        <a:custGeom>
          <a:avLst/>
          <a:gdLst/>
          <a:ahLst/>
          <a:cxnLst/>
          <a:rect l="0" t="0" r="0" b="0"/>
          <a:pathLst>
            <a:path>
              <a:moveTo>
                <a:pt x="0" y="25770"/>
              </a:moveTo>
              <a:lnTo>
                <a:pt x="1265892" y="257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8205558" y="2731430"/>
        <a:ext cx="63294" cy="63294"/>
      </dsp:txXfrm>
    </dsp:sp>
    <dsp:sp modelId="{A16610B3-82C4-4C45-A721-6A6B65656BF4}">
      <dsp:nvSpPr>
        <dsp:cNvPr id="0" name=""/>
        <dsp:cNvSpPr/>
      </dsp:nvSpPr>
      <dsp:spPr>
        <a:xfrm>
          <a:off x="8870151" y="1971894"/>
          <a:ext cx="3164732" cy="1582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intertwined with a “purpose” or have some utility</a:t>
          </a:r>
        </a:p>
        <a:p>
          <a:pPr marL="0" lvl="0" indent="0" algn="ctr" defTabSz="577850">
            <a:lnSpc>
              <a:spcPct val="90000"/>
            </a:lnSpc>
            <a:spcBef>
              <a:spcPct val="0"/>
            </a:spcBef>
            <a:spcAft>
              <a:spcPct val="35000"/>
            </a:spcAft>
            <a:buNone/>
          </a:pPr>
          <a:r>
            <a:rPr lang="en-GB" sz="1300" kern="1200" dirty="0"/>
            <a:t>“novelty does not guarantee that something will be effective” </a:t>
          </a:r>
        </a:p>
        <a:p>
          <a:pPr marL="0" lvl="0" indent="0" algn="ctr" defTabSz="577850">
            <a:lnSpc>
              <a:spcPct val="90000"/>
            </a:lnSpc>
            <a:spcBef>
              <a:spcPct val="0"/>
            </a:spcBef>
            <a:spcAft>
              <a:spcPct val="35000"/>
            </a:spcAft>
            <a:buNone/>
          </a:pPr>
          <a:r>
            <a:rPr lang="en-GB" sz="1000" kern="1200" dirty="0"/>
            <a:t>(Amabile, 1989, 1996; Oldham &amp; Cummings, 1996; Zhou &amp; George, 2001, cit. in Mishra &amp; </a:t>
          </a:r>
          <a:r>
            <a:rPr lang="en-GB" sz="1000" kern="1200" dirty="0" err="1"/>
            <a:t>Henriksen</a:t>
          </a:r>
          <a:r>
            <a:rPr lang="en-GB" sz="1000" kern="1200" dirty="0"/>
            <a:t>, 2013, p. 11). </a:t>
          </a:r>
          <a:endParaRPr lang="pt-PT" sz="1000" kern="1200" dirty="0"/>
        </a:p>
      </dsp:txBody>
      <dsp:txXfrm>
        <a:off x="8916497" y="2018240"/>
        <a:ext cx="3072040" cy="1489674"/>
      </dsp:txXfrm>
    </dsp:sp>
    <dsp:sp modelId="{F55A0C84-61A0-4E9C-9BC0-E20934973367}">
      <dsp:nvSpPr>
        <dsp:cNvPr id="0" name=""/>
        <dsp:cNvSpPr/>
      </dsp:nvSpPr>
      <dsp:spPr>
        <a:xfrm rot="3310531">
          <a:off x="7128843" y="3647167"/>
          <a:ext cx="2216724" cy="51541"/>
        </a:xfrm>
        <a:custGeom>
          <a:avLst/>
          <a:gdLst/>
          <a:ahLst/>
          <a:cxnLst/>
          <a:rect l="0" t="0" r="0" b="0"/>
          <a:pathLst>
            <a:path>
              <a:moveTo>
                <a:pt x="0" y="25770"/>
              </a:moveTo>
              <a:lnTo>
                <a:pt x="2216724" y="257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PT" sz="700" kern="1200"/>
        </a:p>
      </dsp:txBody>
      <dsp:txXfrm>
        <a:off x="8181787" y="3617520"/>
        <a:ext cx="110836" cy="110836"/>
      </dsp:txXfrm>
    </dsp:sp>
    <dsp:sp modelId="{616EF52A-8035-4027-BE72-74F6C3091EA8}">
      <dsp:nvSpPr>
        <dsp:cNvPr id="0" name=""/>
        <dsp:cNvSpPr/>
      </dsp:nvSpPr>
      <dsp:spPr>
        <a:xfrm>
          <a:off x="8870151" y="3791615"/>
          <a:ext cx="3164732" cy="1582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 solution that is Novel, Effective, and with aesthetic wholeness </a:t>
          </a:r>
        </a:p>
        <a:p>
          <a:pPr marL="0" lvl="0" indent="0" algn="ctr" defTabSz="622300">
            <a:lnSpc>
              <a:spcPct val="90000"/>
            </a:lnSpc>
            <a:spcBef>
              <a:spcPct val="0"/>
            </a:spcBef>
            <a:spcAft>
              <a:spcPct val="35000"/>
            </a:spcAft>
            <a:buNone/>
          </a:pPr>
          <a:r>
            <a:rPr lang="en-GB" sz="1000" kern="1200" dirty="0"/>
            <a:t>(Mishra &amp; Henriksen, 2013, p. 13).</a:t>
          </a:r>
          <a:endParaRPr lang="pt-PT" sz="1000" kern="1200" dirty="0"/>
        </a:p>
      </dsp:txBody>
      <dsp:txXfrm>
        <a:off x="8916497" y="3837961"/>
        <a:ext cx="3072040" cy="14896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FBF0A-5FA4-44AE-A7F4-BED3A6FE4E75}">
      <dsp:nvSpPr>
        <dsp:cNvPr id="0" name=""/>
        <dsp:cNvSpPr/>
      </dsp:nvSpPr>
      <dsp:spPr>
        <a:xfrm>
          <a:off x="298358" y="3188250"/>
          <a:ext cx="2415208" cy="585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pt-PT" sz="4400" kern="1200" dirty="0" err="1"/>
            <a:t>creativity</a:t>
          </a:r>
          <a:endParaRPr lang="pt-PT" sz="4400" kern="1200" dirty="0"/>
        </a:p>
      </dsp:txBody>
      <dsp:txXfrm>
        <a:off x="315512" y="3205404"/>
        <a:ext cx="2380900" cy="551375"/>
      </dsp:txXfrm>
    </dsp:sp>
    <dsp:sp modelId="{40BC9BB1-E8D0-44CD-A39E-8DD800AD0004}">
      <dsp:nvSpPr>
        <dsp:cNvPr id="0" name=""/>
        <dsp:cNvSpPr/>
      </dsp:nvSpPr>
      <dsp:spPr>
        <a:xfrm rot="19393502">
          <a:off x="2598043" y="3128389"/>
          <a:ext cx="1161010" cy="10339"/>
        </a:xfrm>
        <a:custGeom>
          <a:avLst/>
          <a:gdLst/>
          <a:ahLst/>
          <a:cxnLst/>
          <a:rect l="0" t="0" r="0" b="0"/>
          <a:pathLst>
            <a:path>
              <a:moveTo>
                <a:pt x="0" y="5169"/>
              </a:moveTo>
              <a:lnTo>
                <a:pt x="1161010" y="5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149523" y="3104533"/>
        <a:ext cx="58050" cy="58050"/>
      </dsp:txXfrm>
    </dsp:sp>
    <dsp:sp modelId="{9A47FE0A-BC7C-4B8F-A381-3B474CC83516}">
      <dsp:nvSpPr>
        <dsp:cNvPr id="0" name=""/>
        <dsp:cNvSpPr/>
      </dsp:nvSpPr>
      <dsp:spPr>
        <a:xfrm>
          <a:off x="3643529" y="2509345"/>
          <a:ext cx="1203798" cy="553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pt-PT" sz="1400" kern="1200" dirty="0" err="1"/>
            <a:t>Models</a:t>
          </a:r>
          <a:endParaRPr lang="pt-PT" sz="1400" kern="1200" dirty="0"/>
        </a:p>
        <a:p>
          <a:pPr marL="0" lvl="0" indent="0" algn="ctr" defTabSz="622300">
            <a:lnSpc>
              <a:spcPct val="100000"/>
            </a:lnSpc>
            <a:spcBef>
              <a:spcPct val="0"/>
            </a:spcBef>
            <a:spcAft>
              <a:spcPct val="35000"/>
            </a:spcAft>
            <a:buNone/>
          </a:pPr>
          <a:r>
            <a:rPr lang="en-GB" sz="1000" kern="1200" dirty="0"/>
            <a:t>(Colin, 2017)</a:t>
          </a:r>
          <a:endParaRPr lang="pt-PT" sz="1000" kern="1200" dirty="0"/>
        </a:p>
      </dsp:txBody>
      <dsp:txXfrm>
        <a:off x="3659736" y="2525552"/>
        <a:ext cx="1171384" cy="520946"/>
      </dsp:txXfrm>
    </dsp:sp>
    <dsp:sp modelId="{41828C99-49F2-49F9-9375-310DE3CD66E6}">
      <dsp:nvSpPr>
        <dsp:cNvPr id="0" name=""/>
        <dsp:cNvSpPr/>
      </dsp:nvSpPr>
      <dsp:spPr>
        <a:xfrm rot="18604301">
          <a:off x="4381481" y="1780211"/>
          <a:ext cx="2615246" cy="10339"/>
        </a:xfrm>
        <a:custGeom>
          <a:avLst/>
          <a:gdLst/>
          <a:ahLst/>
          <a:cxnLst/>
          <a:rect l="0" t="0" r="0" b="0"/>
          <a:pathLst>
            <a:path>
              <a:moveTo>
                <a:pt x="0" y="5169"/>
              </a:moveTo>
              <a:lnTo>
                <a:pt x="2615246" y="51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t-PT" sz="900" kern="1200"/>
        </a:p>
      </dsp:txBody>
      <dsp:txXfrm>
        <a:off x="5623722" y="1719999"/>
        <a:ext cx="130762" cy="130762"/>
      </dsp:txXfrm>
    </dsp:sp>
    <dsp:sp modelId="{7F1C1F75-C235-4C07-B353-3B9ED4CA18F8}">
      <dsp:nvSpPr>
        <dsp:cNvPr id="0" name=""/>
        <dsp:cNvSpPr/>
      </dsp:nvSpPr>
      <dsp:spPr>
        <a:xfrm>
          <a:off x="6530880" y="6603"/>
          <a:ext cx="2432621" cy="1556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Stage-based Models: a problem-solving process that can comprise four phases: </a:t>
          </a:r>
        </a:p>
        <a:p>
          <a:pPr marL="0" lvl="0" indent="0" algn="ctr" defTabSz="533400">
            <a:lnSpc>
              <a:spcPct val="90000"/>
            </a:lnSpc>
            <a:spcBef>
              <a:spcPct val="0"/>
            </a:spcBef>
            <a:spcAft>
              <a:spcPct val="35000"/>
            </a:spcAft>
            <a:buNone/>
          </a:pPr>
          <a:r>
            <a:rPr lang="en-GB" sz="1200" kern="1200" dirty="0"/>
            <a:t>1. Preparation;</a:t>
          </a:r>
        </a:p>
        <a:p>
          <a:pPr marL="0" lvl="0" indent="0" algn="ctr" defTabSz="533400">
            <a:lnSpc>
              <a:spcPct val="90000"/>
            </a:lnSpc>
            <a:spcBef>
              <a:spcPct val="0"/>
            </a:spcBef>
            <a:spcAft>
              <a:spcPct val="35000"/>
            </a:spcAft>
            <a:buNone/>
          </a:pPr>
          <a:r>
            <a:rPr lang="en-GB" sz="1200" kern="1200" dirty="0"/>
            <a:t>2. incubation;</a:t>
          </a:r>
        </a:p>
        <a:p>
          <a:pPr marL="0" lvl="0" indent="0" algn="ctr" defTabSz="533400">
            <a:lnSpc>
              <a:spcPct val="90000"/>
            </a:lnSpc>
            <a:spcBef>
              <a:spcPct val="0"/>
            </a:spcBef>
            <a:spcAft>
              <a:spcPct val="35000"/>
            </a:spcAft>
            <a:buNone/>
          </a:pPr>
          <a:r>
            <a:rPr lang="en-GB" sz="1200" kern="1200" dirty="0"/>
            <a:t> 3. illumination</a:t>
          </a:r>
        </a:p>
        <a:p>
          <a:pPr marL="0" lvl="0" indent="0" algn="ctr" defTabSz="533400">
            <a:lnSpc>
              <a:spcPct val="90000"/>
            </a:lnSpc>
            <a:spcBef>
              <a:spcPct val="0"/>
            </a:spcBef>
            <a:spcAft>
              <a:spcPct val="35000"/>
            </a:spcAft>
            <a:buNone/>
          </a:pPr>
          <a:r>
            <a:rPr lang="en-GB" sz="1200" kern="1200" dirty="0"/>
            <a:t>4. verification.</a:t>
          </a:r>
          <a:endParaRPr lang="pt-PT" sz="1200" kern="1200" dirty="0"/>
        </a:p>
      </dsp:txBody>
      <dsp:txXfrm>
        <a:off x="6576461" y="52184"/>
        <a:ext cx="2341459" cy="1465101"/>
      </dsp:txXfrm>
    </dsp:sp>
    <dsp:sp modelId="{B545A63F-56A8-4C12-9DED-869149448216}">
      <dsp:nvSpPr>
        <dsp:cNvPr id="0" name=""/>
        <dsp:cNvSpPr/>
      </dsp:nvSpPr>
      <dsp:spPr>
        <a:xfrm rot="21254479">
          <a:off x="4837140" y="2578320"/>
          <a:ext cx="4037029" cy="10339"/>
        </a:xfrm>
        <a:custGeom>
          <a:avLst/>
          <a:gdLst/>
          <a:ahLst/>
          <a:cxnLst/>
          <a:rect l="0" t="0" r="0" b="0"/>
          <a:pathLst>
            <a:path>
              <a:moveTo>
                <a:pt x="0" y="5169"/>
              </a:moveTo>
              <a:lnTo>
                <a:pt x="4037029" y="51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pt-PT" sz="1400" kern="1200"/>
        </a:p>
      </dsp:txBody>
      <dsp:txXfrm>
        <a:off x="6754729" y="2482564"/>
        <a:ext cx="201851" cy="201851"/>
      </dsp:txXfrm>
    </dsp:sp>
    <dsp:sp modelId="{277DB5C6-5194-4768-BE40-26117FD68F1A}">
      <dsp:nvSpPr>
        <dsp:cNvPr id="0" name=""/>
        <dsp:cNvSpPr/>
      </dsp:nvSpPr>
      <dsp:spPr>
        <a:xfrm>
          <a:off x="8863983" y="1681179"/>
          <a:ext cx="2632277" cy="1399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u="none" kern="1200" dirty="0"/>
            <a:t>Convergent and Divergent Thinking:</a:t>
          </a:r>
        </a:p>
        <a:p>
          <a:pPr marL="0" lvl="0" indent="0" algn="ctr" defTabSz="533400">
            <a:lnSpc>
              <a:spcPct val="90000"/>
            </a:lnSpc>
            <a:spcBef>
              <a:spcPct val="0"/>
            </a:spcBef>
            <a:spcAft>
              <a:spcPct val="35000"/>
            </a:spcAft>
            <a:buNone/>
          </a:pPr>
          <a:r>
            <a:rPr lang="en-GB" sz="1200" kern="1200" dirty="0"/>
            <a:t>-convergent thinking relates to the type of thinking that links one solution to a problem, while </a:t>
          </a:r>
        </a:p>
        <a:p>
          <a:pPr marL="0" lvl="0" indent="0" algn="ctr" defTabSz="533400">
            <a:lnSpc>
              <a:spcPct val="90000"/>
            </a:lnSpc>
            <a:spcBef>
              <a:spcPct val="0"/>
            </a:spcBef>
            <a:spcAft>
              <a:spcPct val="35000"/>
            </a:spcAft>
            <a:buNone/>
          </a:pPr>
          <a:r>
            <a:rPr lang="en-GB" sz="1200" kern="1200" dirty="0"/>
            <a:t>-divergent thinking refers to many possible ideas and solutions &gt; C</a:t>
          </a:r>
          <a:endParaRPr lang="pt-PT" sz="1200" u="none" kern="1200" dirty="0"/>
        </a:p>
      </dsp:txBody>
      <dsp:txXfrm>
        <a:off x="8904974" y="1722170"/>
        <a:ext cx="2550295" cy="1317566"/>
      </dsp:txXfrm>
    </dsp:sp>
    <dsp:sp modelId="{D086979B-4BEC-4ECD-911B-9201BCDA981C}">
      <dsp:nvSpPr>
        <dsp:cNvPr id="0" name=""/>
        <dsp:cNvSpPr/>
      </dsp:nvSpPr>
      <dsp:spPr>
        <a:xfrm rot="1962701">
          <a:off x="4688657" y="3321509"/>
          <a:ext cx="2000893" cy="10339"/>
        </a:xfrm>
        <a:custGeom>
          <a:avLst/>
          <a:gdLst/>
          <a:ahLst/>
          <a:cxnLst/>
          <a:rect l="0" t="0" r="0" b="0"/>
          <a:pathLst>
            <a:path>
              <a:moveTo>
                <a:pt x="0" y="5169"/>
              </a:moveTo>
              <a:lnTo>
                <a:pt x="2000893" y="51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PT" sz="700" kern="1200"/>
        </a:p>
      </dsp:txBody>
      <dsp:txXfrm>
        <a:off x="5639081" y="3276656"/>
        <a:ext cx="100044" cy="100044"/>
      </dsp:txXfrm>
    </dsp:sp>
    <dsp:sp modelId="{F998DF80-4342-4DF0-825F-5BA581235DDC}">
      <dsp:nvSpPr>
        <dsp:cNvPr id="0" name=""/>
        <dsp:cNvSpPr/>
      </dsp:nvSpPr>
      <dsp:spPr>
        <a:xfrm>
          <a:off x="6530880" y="3076823"/>
          <a:ext cx="2316956" cy="1581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u="none" kern="1200" dirty="0"/>
            <a:t>Blind Variation, Selective Retention (BVSR):</a:t>
          </a:r>
        </a:p>
        <a:p>
          <a:pPr marL="0" lvl="0" indent="0" algn="ctr" defTabSz="533400">
            <a:lnSpc>
              <a:spcPct val="90000"/>
            </a:lnSpc>
            <a:spcBef>
              <a:spcPct val="0"/>
            </a:spcBef>
            <a:spcAft>
              <a:spcPct val="35000"/>
            </a:spcAft>
            <a:buNone/>
          </a:pPr>
          <a:r>
            <a:rPr lang="en-GB" sz="1200" kern="1200" dirty="0"/>
            <a:t>production of solutions to a problem and evaluation each solution as useful/appropriate </a:t>
          </a:r>
          <a:endParaRPr lang="pt-PT" sz="1200" u="none" kern="1200" dirty="0"/>
        </a:p>
      </dsp:txBody>
      <dsp:txXfrm>
        <a:off x="6577186" y="3123129"/>
        <a:ext cx="2224344" cy="1488405"/>
      </dsp:txXfrm>
    </dsp:sp>
    <dsp:sp modelId="{35F3D198-0FAE-415B-AFB2-DECC05110F5C}">
      <dsp:nvSpPr>
        <dsp:cNvPr id="0" name=""/>
        <dsp:cNvSpPr/>
      </dsp:nvSpPr>
      <dsp:spPr>
        <a:xfrm rot="2382491">
          <a:off x="4325945" y="4224772"/>
          <a:ext cx="4520166" cy="10339"/>
        </a:xfrm>
        <a:custGeom>
          <a:avLst/>
          <a:gdLst/>
          <a:ahLst/>
          <a:cxnLst/>
          <a:rect l="0" t="0" r="0" b="0"/>
          <a:pathLst>
            <a:path>
              <a:moveTo>
                <a:pt x="0" y="5169"/>
              </a:moveTo>
              <a:lnTo>
                <a:pt x="4520166" y="51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t-PT" sz="1600" kern="1200"/>
        </a:p>
      </dsp:txBody>
      <dsp:txXfrm>
        <a:off x="6473024" y="4116938"/>
        <a:ext cx="226008" cy="226008"/>
      </dsp:txXfrm>
    </dsp:sp>
    <dsp:sp modelId="{652157A7-9D2A-482B-80A1-90AF83DB1E7E}">
      <dsp:nvSpPr>
        <dsp:cNvPr id="0" name=""/>
        <dsp:cNvSpPr/>
      </dsp:nvSpPr>
      <dsp:spPr>
        <a:xfrm>
          <a:off x="8324729" y="4715013"/>
          <a:ext cx="2663678" cy="1917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u="none" kern="1200" dirty="0"/>
            <a:t>The Systems Model (SM):</a:t>
          </a:r>
        </a:p>
        <a:p>
          <a:pPr marL="0" lvl="0" indent="0" algn="ctr" defTabSz="533400">
            <a:lnSpc>
              <a:spcPct val="90000"/>
            </a:lnSpc>
            <a:spcBef>
              <a:spcPct val="0"/>
            </a:spcBef>
            <a:spcAft>
              <a:spcPct val="35000"/>
            </a:spcAft>
            <a:buNone/>
          </a:pPr>
          <a:r>
            <a:rPr lang="en-GB" sz="1200" kern="1200" dirty="0"/>
            <a:t>resulting “from system composed of three elements: a culture that contains symbolic rules, a person who brings novelty into the symbolic domain, and a field of experts who recognize and validate the innovation” (</a:t>
          </a:r>
          <a:r>
            <a:rPr lang="en-GB" sz="1200" kern="1200" dirty="0" err="1"/>
            <a:t>Csikszentmihalyi</a:t>
          </a:r>
          <a:r>
            <a:rPr lang="en-GB" sz="1200" kern="1200" dirty="0"/>
            <a:t>, 1996, cit. in Colin, 2017, p. 27)</a:t>
          </a:r>
          <a:endParaRPr lang="pt-PT" sz="1200" u="none" kern="1200" dirty="0"/>
        </a:p>
      </dsp:txBody>
      <dsp:txXfrm>
        <a:off x="8380896" y="4771180"/>
        <a:ext cx="2551344" cy="1805356"/>
      </dsp:txXfrm>
    </dsp:sp>
    <dsp:sp modelId="{9A407347-34DA-490F-85FE-08A989A94B18}">
      <dsp:nvSpPr>
        <dsp:cNvPr id="0" name=""/>
        <dsp:cNvSpPr/>
      </dsp:nvSpPr>
      <dsp:spPr>
        <a:xfrm rot="2791026">
          <a:off x="2505487" y="3960042"/>
          <a:ext cx="1334436" cy="10339"/>
        </a:xfrm>
        <a:custGeom>
          <a:avLst/>
          <a:gdLst/>
          <a:ahLst/>
          <a:cxnLst/>
          <a:rect l="0" t="0" r="0" b="0"/>
          <a:pathLst>
            <a:path>
              <a:moveTo>
                <a:pt x="0" y="5169"/>
              </a:moveTo>
              <a:lnTo>
                <a:pt x="1334436" y="5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139345" y="3931851"/>
        <a:ext cx="66721" cy="66721"/>
      </dsp:txXfrm>
    </dsp:sp>
    <dsp:sp modelId="{2D9578EB-EC5A-4C04-8729-5CBB63807610}">
      <dsp:nvSpPr>
        <dsp:cNvPr id="0" name=""/>
        <dsp:cNvSpPr/>
      </dsp:nvSpPr>
      <dsp:spPr>
        <a:xfrm>
          <a:off x="3631844" y="4221523"/>
          <a:ext cx="1214224" cy="455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PT" sz="1400" kern="1200" dirty="0" err="1">
              <a:solidFill>
                <a:schemeClr val="bg1">
                  <a:lumMod val="65000"/>
                </a:schemeClr>
              </a:solidFill>
            </a:rPr>
            <a:t>Taxonomies</a:t>
          </a:r>
          <a:endParaRPr lang="pt-PT" sz="1400" kern="1200" dirty="0">
            <a:solidFill>
              <a:schemeClr val="bg1">
                <a:lumMod val="65000"/>
              </a:schemeClr>
            </a:solidFill>
          </a:endParaRPr>
        </a:p>
      </dsp:txBody>
      <dsp:txXfrm>
        <a:off x="3645189" y="4234868"/>
        <a:ext cx="1187534" cy="4289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FBF0A-5FA4-44AE-A7F4-BED3A6FE4E75}">
      <dsp:nvSpPr>
        <dsp:cNvPr id="0" name=""/>
        <dsp:cNvSpPr/>
      </dsp:nvSpPr>
      <dsp:spPr>
        <a:xfrm>
          <a:off x="32147" y="2828440"/>
          <a:ext cx="2366913" cy="600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pt-PT" sz="4400" kern="1200" dirty="0" err="1"/>
            <a:t>creativity</a:t>
          </a:r>
          <a:endParaRPr lang="pt-PT" sz="4400" kern="1200" dirty="0"/>
        </a:p>
      </dsp:txBody>
      <dsp:txXfrm>
        <a:off x="49746" y="2846039"/>
        <a:ext cx="2331715" cy="565690"/>
      </dsp:txXfrm>
    </dsp:sp>
    <dsp:sp modelId="{40BC9BB1-E8D0-44CD-A39E-8DD800AD0004}">
      <dsp:nvSpPr>
        <dsp:cNvPr id="0" name=""/>
        <dsp:cNvSpPr/>
      </dsp:nvSpPr>
      <dsp:spPr>
        <a:xfrm rot="18741536">
          <a:off x="2169999" y="2579787"/>
          <a:ext cx="1404308" cy="60497"/>
        </a:xfrm>
        <a:custGeom>
          <a:avLst/>
          <a:gdLst/>
          <a:ahLst/>
          <a:cxnLst/>
          <a:rect l="0" t="0" r="0" b="0"/>
          <a:pathLst>
            <a:path>
              <a:moveTo>
                <a:pt x="0" y="30248"/>
              </a:moveTo>
              <a:lnTo>
                <a:pt x="1404308" y="302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2837045" y="2574928"/>
        <a:ext cx="70215" cy="70215"/>
      </dsp:txXfrm>
    </dsp:sp>
    <dsp:sp modelId="{9A47FE0A-BC7C-4B8F-A381-3B474CC83516}">
      <dsp:nvSpPr>
        <dsp:cNvPr id="0" name=""/>
        <dsp:cNvSpPr/>
      </dsp:nvSpPr>
      <dsp:spPr>
        <a:xfrm>
          <a:off x="3345245" y="1884855"/>
          <a:ext cx="1103726" cy="412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pt-PT" sz="1400" kern="1200" dirty="0" err="1">
              <a:solidFill>
                <a:schemeClr val="bg1">
                  <a:lumMod val="65000"/>
                </a:schemeClr>
              </a:solidFill>
            </a:rPr>
            <a:t>Models</a:t>
          </a:r>
          <a:endParaRPr lang="pt-PT" sz="1400" kern="1200" dirty="0">
            <a:solidFill>
              <a:schemeClr val="bg1">
                <a:lumMod val="65000"/>
              </a:schemeClr>
            </a:solidFill>
          </a:endParaRPr>
        </a:p>
        <a:p>
          <a:pPr marL="0" lvl="0" indent="0" algn="ctr" defTabSz="622300">
            <a:lnSpc>
              <a:spcPct val="100000"/>
            </a:lnSpc>
            <a:spcBef>
              <a:spcPct val="0"/>
            </a:spcBef>
            <a:spcAft>
              <a:spcPct val="35000"/>
            </a:spcAft>
            <a:buNone/>
          </a:pPr>
          <a:r>
            <a:rPr lang="en-GB" sz="1200" kern="1200" dirty="0">
              <a:solidFill>
                <a:schemeClr val="bg1">
                  <a:lumMod val="65000"/>
                </a:schemeClr>
              </a:solidFill>
            </a:rPr>
            <a:t>(Colin, 2017)</a:t>
          </a:r>
          <a:endParaRPr lang="pt-PT" sz="1200" kern="1200" dirty="0">
            <a:solidFill>
              <a:schemeClr val="bg1">
                <a:lumMod val="65000"/>
              </a:schemeClr>
            </a:solidFill>
          </a:endParaRPr>
        </a:p>
      </dsp:txBody>
      <dsp:txXfrm>
        <a:off x="3357332" y="1896942"/>
        <a:ext cx="1079552" cy="388490"/>
      </dsp:txXfrm>
    </dsp:sp>
    <dsp:sp modelId="{9A407347-34DA-490F-85FE-08A989A94B18}">
      <dsp:nvSpPr>
        <dsp:cNvPr id="0" name=""/>
        <dsp:cNvSpPr/>
      </dsp:nvSpPr>
      <dsp:spPr>
        <a:xfrm rot="471946">
          <a:off x="2394431" y="3165965"/>
          <a:ext cx="983960" cy="60497"/>
        </a:xfrm>
        <a:custGeom>
          <a:avLst/>
          <a:gdLst/>
          <a:ahLst/>
          <a:cxnLst/>
          <a:rect l="0" t="0" r="0" b="0"/>
          <a:pathLst>
            <a:path>
              <a:moveTo>
                <a:pt x="0" y="30248"/>
              </a:moveTo>
              <a:lnTo>
                <a:pt x="983960" y="302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2861813" y="3171614"/>
        <a:ext cx="49198" cy="49198"/>
      </dsp:txXfrm>
    </dsp:sp>
    <dsp:sp modelId="{2D9578EB-EC5A-4C04-8729-5CBB63807610}">
      <dsp:nvSpPr>
        <dsp:cNvPr id="0" name=""/>
        <dsp:cNvSpPr/>
      </dsp:nvSpPr>
      <dsp:spPr>
        <a:xfrm>
          <a:off x="3373764" y="3054209"/>
          <a:ext cx="1046824" cy="418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noProof="0" dirty="0"/>
            <a:t>Taxonomies</a:t>
          </a:r>
        </a:p>
      </dsp:txBody>
      <dsp:txXfrm>
        <a:off x="3386026" y="3066471"/>
        <a:ext cx="1022300" cy="394143"/>
      </dsp:txXfrm>
    </dsp:sp>
    <dsp:sp modelId="{FCCFA379-BFA7-44E7-BEB5-2A21679539FA}">
      <dsp:nvSpPr>
        <dsp:cNvPr id="0" name=""/>
        <dsp:cNvSpPr/>
      </dsp:nvSpPr>
      <dsp:spPr>
        <a:xfrm rot="17108812">
          <a:off x="3697436" y="2288358"/>
          <a:ext cx="1957889" cy="60497"/>
        </a:xfrm>
        <a:custGeom>
          <a:avLst/>
          <a:gdLst/>
          <a:ahLst/>
          <a:cxnLst/>
          <a:rect l="0" t="0" r="0" b="0"/>
          <a:pathLst>
            <a:path>
              <a:moveTo>
                <a:pt x="0" y="30248"/>
              </a:moveTo>
              <a:lnTo>
                <a:pt x="1957889" y="302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PT" sz="700" kern="1200"/>
        </a:p>
      </dsp:txBody>
      <dsp:txXfrm>
        <a:off x="4627433" y="2269659"/>
        <a:ext cx="97894" cy="97894"/>
      </dsp:txXfrm>
    </dsp:sp>
    <dsp:sp modelId="{2985E10F-5607-4149-923C-0D711D7CC0BA}">
      <dsp:nvSpPr>
        <dsp:cNvPr id="0" name=""/>
        <dsp:cNvSpPr/>
      </dsp:nvSpPr>
      <dsp:spPr>
        <a:xfrm>
          <a:off x="4932173" y="1178050"/>
          <a:ext cx="4488499" cy="391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u="none" kern="1200" dirty="0"/>
            <a:t>4 Ps: Person, Process, Press, Product (Persuasion, Proclivity)</a:t>
          </a:r>
          <a:endParaRPr lang="pt-PT" sz="1400" u="none" kern="1200" dirty="0"/>
        </a:p>
      </dsp:txBody>
      <dsp:txXfrm>
        <a:off x="4943632" y="1189509"/>
        <a:ext cx="4465581" cy="368324"/>
      </dsp:txXfrm>
    </dsp:sp>
    <dsp:sp modelId="{4124E038-E39B-4C11-A7C3-1415773AB133}">
      <dsp:nvSpPr>
        <dsp:cNvPr id="0" name=""/>
        <dsp:cNvSpPr/>
      </dsp:nvSpPr>
      <dsp:spPr>
        <a:xfrm rot="2917332">
          <a:off x="4271266" y="3563834"/>
          <a:ext cx="881011" cy="60497"/>
        </a:xfrm>
        <a:custGeom>
          <a:avLst/>
          <a:gdLst/>
          <a:ahLst/>
          <a:cxnLst/>
          <a:rect l="0" t="0" r="0" b="0"/>
          <a:pathLst>
            <a:path>
              <a:moveTo>
                <a:pt x="0" y="30248"/>
              </a:moveTo>
              <a:lnTo>
                <a:pt x="881011" y="302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689746" y="3572058"/>
        <a:ext cx="44050" cy="44050"/>
      </dsp:txXfrm>
    </dsp:sp>
    <dsp:sp modelId="{5E4548A0-050D-4ABA-A3EB-D543AA1D91E3}">
      <dsp:nvSpPr>
        <dsp:cNvPr id="0" name=""/>
        <dsp:cNvSpPr/>
      </dsp:nvSpPr>
      <dsp:spPr>
        <a:xfrm>
          <a:off x="5002955" y="3706030"/>
          <a:ext cx="2977218" cy="437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u="sng" kern="1200" dirty="0"/>
            <a:t>4 Cs: </a:t>
          </a:r>
          <a:r>
            <a:rPr lang="en-GB" sz="1400" b="1" kern="1200" dirty="0"/>
            <a:t>Mini-c</a:t>
          </a:r>
          <a:r>
            <a:rPr lang="en-GB" sz="1400" kern="1200" dirty="0"/>
            <a:t>, </a:t>
          </a:r>
          <a:r>
            <a:rPr lang="en-GB" sz="1400" b="1" kern="1200" dirty="0"/>
            <a:t>Little-c</a:t>
          </a:r>
          <a:r>
            <a:rPr lang="en-GB" sz="1400" kern="1200" dirty="0"/>
            <a:t>, </a:t>
          </a:r>
          <a:r>
            <a:rPr lang="en-GB" sz="1400" b="1" kern="1200" dirty="0"/>
            <a:t>Pro-C</a:t>
          </a:r>
          <a:r>
            <a:rPr lang="en-GB" sz="1400" kern="1200" dirty="0"/>
            <a:t> and </a:t>
          </a:r>
          <a:r>
            <a:rPr lang="en-GB" sz="1400" b="1" kern="1200" dirty="0"/>
            <a:t>Big-C</a:t>
          </a:r>
          <a:endParaRPr lang="pt-PT" sz="1400" kern="1200" dirty="0"/>
        </a:p>
      </dsp:txBody>
      <dsp:txXfrm>
        <a:off x="5015760" y="3718835"/>
        <a:ext cx="2951608" cy="4115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010D5-3664-4B0C-AAB8-E05F34BFDD2E}">
      <dsp:nvSpPr>
        <dsp:cNvPr id="0" name=""/>
        <dsp:cNvSpPr/>
      </dsp:nvSpPr>
      <dsp:spPr>
        <a:xfrm>
          <a:off x="19710" y="2899019"/>
          <a:ext cx="2231356" cy="1115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err="1"/>
            <a:t>Critical</a:t>
          </a:r>
          <a:r>
            <a:rPr lang="pt-PT" sz="1800" kern="1200" dirty="0"/>
            <a:t> </a:t>
          </a:r>
          <a:r>
            <a:rPr lang="pt-PT" sz="1800" kern="1200" dirty="0" err="1"/>
            <a:t>thinking</a:t>
          </a:r>
          <a:endParaRPr lang="pt-PT" sz="1800" kern="1200" dirty="0"/>
        </a:p>
        <a:p>
          <a:pPr marL="0" lvl="0" indent="0" algn="ctr" defTabSz="800100">
            <a:lnSpc>
              <a:spcPct val="90000"/>
            </a:lnSpc>
            <a:spcBef>
              <a:spcPct val="0"/>
            </a:spcBef>
            <a:spcAft>
              <a:spcPct val="35000"/>
            </a:spcAft>
            <a:buNone/>
          </a:pPr>
          <a:r>
            <a:rPr lang="en-GB" sz="1200" kern="1200" dirty="0"/>
            <a:t>problematic concept </a:t>
          </a:r>
        </a:p>
        <a:p>
          <a:pPr marL="0" lvl="0" indent="0" algn="ctr" defTabSz="800100">
            <a:lnSpc>
              <a:spcPct val="90000"/>
            </a:lnSpc>
            <a:spcBef>
              <a:spcPct val="0"/>
            </a:spcBef>
            <a:spcAft>
              <a:spcPct val="35000"/>
            </a:spcAft>
            <a:buNone/>
          </a:pPr>
          <a:r>
            <a:rPr lang="en-GB" sz="1000" kern="1200" dirty="0"/>
            <a:t>(</a:t>
          </a:r>
          <a:r>
            <a:rPr lang="en-GB" sz="1000" kern="1200" dirty="0" err="1"/>
            <a:t>Niu</a:t>
          </a:r>
          <a:r>
            <a:rPr lang="en-GB" sz="1000" kern="1200" dirty="0"/>
            <a:t>, Behar-</a:t>
          </a:r>
          <a:r>
            <a:rPr lang="en-GB" sz="1000" kern="1200" dirty="0" err="1"/>
            <a:t>Horenstein</a:t>
          </a:r>
          <a:r>
            <a:rPr lang="en-GB" sz="1000" kern="1200" dirty="0"/>
            <a:t> &amp; </a:t>
          </a:r>
          <a:r>
            <a:rPr lang="en-GB" sz="1000" kern="1200" dirty="0" err="1"/>
            <a:t>Garvan</a:t>
          </a:r>
          <a:r>
            <a:rPr lang="en-GB" sz="1000" kern="1200" dirty="0"/>
            <a:t> 2014; Puig et al., 2019)</a:t>
          </a:r>
          <a:endParaRPr lang="pt-PT" sz="1000" kern="1200" dirty="0"/>
        </a:p>
      </dsp:txBody>
      <dsp:txXfrm>
        <a:off x="52387" y="2931696"/>
        <a:ext cx="2166002" cy="1050324"/>
      </dsp:txXfrm>
    </dsp:sp>
    <dsp:sp modelId="{F866A25B-07A5-4988-A749-536A5BC73EEA}">
      <dsp:nvSpPr>
        <dsp:cNvPr id="0" name=""/>
        <dsp:cNvSpPr/>
      </dsp:nvSpPr>
      <dsp:spPr>
        <a:xfrm rot="21491608">
          <a:off x="2250847" y="3428287"/>
          <a:ext cx="883699" cy="29282"/>
        </a:xfrm>
        <a:custGeom>
          <a:avLst/>
          <a:gdLst/>
          <a:ahLst/>
          <a:cxnLst/>
          <a:rect l="0" t="0" r="0" b="0"/>
          <a:pathLst>
            <a:path>
              <a:moveTo>
                <a:pt x="0" y="14641"/>
              </a:moveTo>
              <a:lnTo>
                <a:pt x="883699" y="146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2670604" y="3420836"/>
        <a:ext cx="44184" cy="44184"/>
      </dsp:txXfrm>
    </dsp:sp>
    <dsp:sp modelId="{58698106-7B30-4FB8-A869-4AE60E39878D}">
      <dsp:nvSpPr>
        <dsp:cNvPr id="0" name=""/>
        <dsp:cNvSpPr/>
      </dsp:nvSpPr>
      <dsp:spPr>
        <a:xfrm>
          <a:off x="3134327" y="2871160"/>
          <a:ext cx="4011154" cy="1115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Critical thinking conscious examination was rare before the 90s, and teachers and scholars seem to take the concept based on faith and as if it was drawn from given common comprehension, as a self-evident foundation of Western thought, that they have learned intuitively </a:t>
          </a:r>
        </a:p>
        <a:p>
          <a:pPr marL="0" lvl="0" indent="0" algn="ctr" defTabSz="533400">
            <a:lnSpc>
              <a:spcPct val="90000"/>
            </a:lnSpc>
            <a:spcBef>
              <a:spcPct val="0"/>
            </a:spcBef>
            <a:spcAft>
              <a:spcPct val="35000"/>
            </a:spcAft>
            <a:buNone/>
          </a:pPr>
          <a:r>
            <a:rPr lang="en-GB" sz="1000" kern="1200" dirty="0"/>
            <a:t>(Moore, 2013). </a:t>
          </a:r>
          <a:endParaRPr lang="pt-PT" sz="1000" kern="1200" dirty="0"/>
        </a:p>
      </dsp:txBody>
      <dsp:txXfrm>
        <a:off x="3167004" y="2903837"/>
        <a:ext cx="3945800" cy="1050324"/>
      </dsp:txXfrm>
    </dsp:sp>
    <dsp:sp modelId="{CF770DE0-CEEC-44B8-B264-9618ACF39E4F}">
      <dsp:nvSpPr>
        <dsp:cNvPr id="0" name=""/>
        <dsp:cNvSpPr/>
      </dsp:nvSpPr>
      <dsp:spPr>
        <a:xfrm rot="18654590">
          <a:off x="6910287" y="2899347"/>
          <a:ext cx="1362930" cy="29282"/>
        </a:xfrm>
        <a:custGeom>
          <a:avLst/>
          <a:gdLst/>
          <a:ahLst/>
          <a:cxnLst/>
          <a:rect l="0" t="0" r="0" b="0"/>
          <a:pathLst>
            <a:path>
              <a:moveTo>
                <a:pt x="0" y="14641"/>
              </a:moveTo>
              <a:lnTo>
                <a:pt x="1362930" y="146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7557679" y="2879915"/>
        <a:ext cx="68146" cy="68146"/>
      </dsp:txXfrm>
    </dsp:sp>
    <dsp:sp modelId="{A16610B3-82C4-4C45-A721-6A6B65656BF4}">
      <dsp:nvSpPr>
        <dsp:cNvPr id="0" name=""/>
        <dsp:cNvSpPr/>
      </dsp:nvSpPr>
      <dsp:spPr>
        <a:xfrm>
          <a:off x="8038024" y="1371599"/>
          <a:ext cx="3995333" cy="2054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reality seems to refer to a human atavism, more ingrained and common than one might think. The tendency of human thought, left to itself, to be become prone to accept established belief without questioning, assume prejudices, drop down to hasty generalisation, common fallacies, and self-deception (rationalisation and wishful thinking), as well as rigidity and narrowness of approach to subjects, situations, ideas, reasoning, beliefs, attitudes and behaviours </a:t>
          </a:r>
        </a:p>
        <a:p>
          <a:pPr marL="0" lvl="0" indent="0" algn="ctr" defTabSz="533400">
            <a:lnSpc>
              <a:spcPct val="90000"/>
            </a:lnSpc>
            <a:spcBef>
              <a:spcPct val="0"/>
            </a:spcBef>
            <a:spcAft>
              <a:spcPct val="35000"/>
            </a:spcAft>
            <a:buNone/>
          </a:pPr>
          <a:r>
            <a:rPr lang="en-GB" sz="1000" kern="1200" dirty="0"/>
            <a:t>(Critical Thinking Community, 2022b)</a:t>
          </a:r>
          <a:endParaRPr lang="pt-PT" sz="1000" kern="1200" dirty="0"/>
        </a:p>
      </dsp:txBody>
      <dsp:txXfrm>
        <a:off x="8098206" y="1431781"/>
        <a:ext cx="3874969" cy="1934392"/>
      </dsp:txXfrm>
    </dsp:sp>
    <dsp:sp modelId="{F55A0C84-61A0-4E9C-9BC0-E20934973367}">
      <dsp:nvSpPr>
        <dsp:cNvPr id="0" name=""/>
        <dsp:cNvSpPr/>
      </dsp:nvSpPr>
      <dsp:spPr>
        <a:xfrm rot="3073443">
          <a:off x="6879174" y="3969885"/>
          <a:ext cx="1425157" cy="29282"/>
        </a:xfrm>
        <a:custGeom>
          <a:avLst/>
          <a:gdLst/>
          <a:ahLst/>
          <a:cxnLst/>
          <a:rect l="0" t="0" r="0" b="0"/>
          <a:pathLst>
            <a:path>
              <a:moveTo>
                <a:pt x="0" y="14641"/>
              </a:moveTo>
              <a:lnTo>
                <a:pt x="1425157" y="146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7556124" y="3948898"/>
        <a:ext cx="71257" cy="71257"/>
      </dsp:txXfrm>
    </dsp:sp>
    <dsp:sp modelId="{616EF52A-8035-4027-BE72-74F6C3091EA8}">
      <dsp:nvSpPr>
        <dsp:cNvPr id="0" name=""/>
        <dsp:cNvSpPr/>
      </dsp:nvSpPr>
      <dsp:spPr>
        <a:xfrm>
          <a:off x="8038024" y="3593707"/>
          <a:ext cx="3956664" cy="1892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Critical thinking is the intellectually disciplined process of actively and skilfully conceptualizing, applying, </a:t>
          </a:r>
          <a:r>
            <a:rPr lang="en-GB" sz="1200" kern="1200" dirty="0" err="1"/>
            <a:t>analyzing</a:t>
          </a:r>
          <a:r>
            <a:rPr lang="en-GB" sz="1200" kern="1200" dirty="0"/>
            <a:t>, synthesizing, and/or evaluating information gathered from, or generated by, observation, experience, reflection, reasoning, or communication, as a guide to belief and action. In its exemplary form, it is based on universal intellectual values that transcend subject matter divisions: clarity, accuracy, precision, consistency, relevance, sound evidence, good reasons, depth, breadth, and fairness. </a:t>
          </a:r>
        </a:p>
        <a:p>
          <a:pPr marL="0" lvl="0" indent="0" algn="ctr" defTabSz="533400">
            <a:lnSpc>
              <a:spcPct val="90000"/>
            </a:lnSpc>
            <a:spcBef>
              <a:spcPct val="0"/>
            </a:spcBef>
            <a:spcAft>
              <a:spcPct val="35000"/>
            </a:spcAft>
            <a:buNone/>
          </a:pPr>
          <a:r>
            <a:rPr lang="en-GB" sz="1000" kern="1200" dirty="0"/>
            <a:t>(Sellars et al., 2018, p. 1)</a:t>
          </a:r>
          <a:endParaRPr lang="pt-PT" sz="1000" kern="1200" dirty="0"/>
        </a:p>
      </dsp:txBody>
      <dsp:txXfrm>
        <a:off x="8093459" y="3649142"/>
        <a:ext cx="3845794" cy="17818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5E55B-90E3-40BD-AFAF-E9404AB36D09}">
      <dsp:nvSpPr>
        <dsp:cNvPr id="0" name=""/>
        <dsp:cNvSpPr/>
      </dsp:nvSpPr>
      <dsp:spPr>
        <a:xfrm>
          <a:off x="1168026" y="445769"/>
          <a:ext cx="5760720" cy="576072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“Know thyself.”  "Only an examined life is worth living.“</a:t>
          </a:r>
        </a:p>
        <a:p>
          <a:pPr marL="0" lvl="0" indent="0" algn="ctr" defTabSz="977900">
            <a:lnSpc>
              <a:spcPct val="90000"/>
            </a:lnSpc>
            <a:spcBef>
              <a:spcPct val="0"/>
            </a:spcBef>
            <a:spcAft>
              <a:spcPct val="35000"/>
            </a:spcAft>
            <a:buNone/>
          </a:pPr>
          <a:r>
            <a:rPr lang="en-GB" sz="2200" kern="1200" dirty="0"/>
            <a:t>(Socrates)</a:t>
          </a:r>
          <a:endParaRPr lang="en-GB" sz="2200" kern="1200" dirty="0">
            <a:solidFill>
              <a:schemeClr val="tx1"/>
            </a:solidFill>
          </a:endParaRPr>
        </a:p>
      </dsp:txBody>
      <dsp:txXfrm>
        <a:off x="4204063" y="1666494"/>
        <a:ext cx="2057400" cy="1714500"/>
      </dsp:txXfrm>
    </dsp:sp>
    <dsp:sp modelId="{C2BFAE9D-6249-4E9F-96BB-6F5E5DDFFD3B}">
      <dsp:nvSpPr>
        <dsp:cNvPr id="0" name=""/>
        <dsp:cNvSpPr/>
      </dsp:nvSpPr>
      <dsp:spPr>
        <a:xfrm>
          <a:off x="1049383" y="651509"/>
          <a:ext cx="5760720" cy="576072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“A set of unexamined lives produces a dangerous and unjust world”</a:t>
          </a:r>
          <a:endParaRPr lang="en-GB" sz="2200" kern="1200" dirty="0">
            <a:solidFill>
              <a:schemeClr val="accent2">
                <a:lumMod val="50000"/>
              </a:schemeClr>
            </a:solidFill>
          </a:endParaRPr>
        </a:p>
      </dsp:txBody>
      <dsp:txXfrm>
        <a:off x="2420983" y="4389120"/>
        <a:ext cx="3086100" cy="1508760"/>
      </dsp:txXfrm>
    </dsp:sp>
    <dsp:sp modelId="{80E0D2D6-098B-45AF-95B8-0AA8B03CCEB4}">
      <dsp:nvSpPr>
        <dsp:cNvPr id="0" name=""/>
        <dsp:cNvSpPr/>
      </dsp:nvSpPr>
      <dsp:spPr>
        <a:xfrm>
          <a:off x="930739" y="445769"/>
          <a:ext cx="5760720" cy="576072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Critical thinking is the autonomous way of thinking </a:t>
          </a:r>
          <a:endParaRPr lang="en-GB" sz="2200" kern="1200" dirty="0">
            <a:solidFill>
              <a:srgbClr val="7030A0"/>
            </a:solidFill>
          </a:endParaRPr>
        </a:p>
      </dsp:txBody>
      <dsp:txXfrm>
        <a:off x="1598023" y="1666494"/>
        <a:ext cx="2057400" cy="1714500"/>
      </dsp:txXfrm>
    </dsp:sp>
    <dsp:sp modelId="{CA4F909F-7D33-44B5-B5AA-9FAF1D590AAD}">
      <dsp:nvSpPr>
        <dsp:cNvPr id="0" name=""/>
        <dsp:cNvSpPr/>
      </dsp:nvSpPr>
      <dsp:spPr>
        <a:xfrm>
          <a:off x="811885" y="89153"/>
          <a:ext cx="6473952" cy="647395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13B280-5BF8-4F91-8890-7C00B2D14BB4}">
      <dsp:nvSpPr>
        <dsp:cNvPr id="0" name=""/>
        <dsp:cNvSpPr/>
      </dsp:nvSpPr>
      <dsp:spPr>
        <a:xfrm>
          <a:off x="692767" y="294529"/>
          <a:ext cx="6473952" cy="647395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E6C2B3-A980-4F95-9D1E-57BEE07A6B45}">
      <dsp:nvSpPr>
        <dsp:cNvPr id="0" name=""/>
        <dsp:cNvSpPr/>
      </dsp:nvSpPr>
      <dsp:spPr>
        <a:xfrm>
          <a:off x="573648" y="89153"/>
          <a:ext cx="6473952" cy="647395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FCC16-0C6E-415A-B58A-A0AE5D9F206F}">
      <dsp:nvSpPr>
        <dsp:cNvPr id="0" name=""/>
        <dsp:cNvSpPr/>
      </dsp:nvSpPr>
      <dsp:spPr>
        <a:xfrm>
          <a:off x="0" y="2047114"/>
          <a:ext cx="8646885"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51B83-B181-4817-97B7-636FF383E92D}">
      <dsp:nvSpPr>
        <dsp:cNvPr id="0" name=""/>
        <dsp:cNvSpPr/>
      </dsp:nvSpPr>
      <dsp:spPr>
        <a:xfrm>
          <a:off x="432344" y="1825714"/>
          <a:ext cx="605281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782" tIns="0" rIns="228782" bIns="0" numCol="1" spcCol="1270" anchor="ctr" anchorCtr="0">
          <a:noAutofit/>
        </a:bodyPr>
        <a:lstStyle/>
        <a:p>
          <a:pPr marL="0" lvl="0" indent="0" algn="l" defTabSz="666750">
            <a:lnSpc>
              <a:spcPct val="90000"/>
            </a:lnSpc>
            <a:spcBef>
              <a:spcPct val="0"/>
            </a:spcBef>
            <a:spcAft>
              <a:spcPct val="35000"/>
            </a:spcAft>
            <a:buNone/>
          </a:pPr>
          <a:r>
            <a:rPr lang="en-GB" sz="1500" kern="1200" dirty="0"/>
            <a:t>about any subject, content or problem</a:t>
          </a:r>
        </a:p>
      </dsp:txBody>
      <dsp:txXfrm>
        <a:off x="453960" y="1847330"/>
        <a:ext cx="6009587" cy="399568"/>
      </dsp:txXfrm>
    </dsp:sp>
    <dsp:sp modelId="{0E438D07-3AA2-4673-B6E5-703811E000F9}">
      <dsp:nvSpPr>
        <dsp:cNvPr id="0" name=""/>
        <dsp:cNvSpPr/>
      </dsp:nvSpPr>
      <dsp:spPr>
        <a:xfrm>
          <a:off x="0" y="2727514"/>
          <a:ext cx="8646885"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B2CC46-9327-4F31-AC22-AED609E9CD0E}">
      <dsp:nvSpPr>
        <dsp:cNvPr id="0" name=""/>
        <dsp:cNvSpPr/>
      </dsp:nvSpPr>
      <dsp:spPr>
        <a:xfrm>
          <a:off x="432344" y="2506114"/>
          <a:ext cx="605281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782" tIns="0" rIns="228782" bIns="0" numCol="1" spcCol="1270" anchor="ctr" anchorCtr="0">
          <a:noAutofit/>
        </a:bodyPr>
        <a:lstStyle/>
        <a:p>
          <a:pPr marL="0" lvl="0" indent="0" algn="l" defTabSz="666750">
            <a:lnSpc>
              <a:spcPct val="90000"/>
            </a:lnSpc>
            <a:spcBef>
              <a:spcPct val="0"/>
            </a:spcBef>
            <a:spcAft>
              <a:spcPct val="35000"/>
            </a:spcAft>
            <a:buNone/>
          </a:pPr>
          <a:r>
            <a:rPr lang="en-GB" sz="1500" kern="1200" dirty="0"/>
            <a:t>in which the thinker improves the quality of his thinking by judiciously </a:t>
          </a:r>
        </a:p>
      </dsp:txBody>
      <dsp:txXfrm>
        <a:off x="453960" y="2527730"/>
        <a:ext cx="6009587" cy="3995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25B97-64AA-4388-8122-31FD31279CEE}">
      <dsp:nvSpPr>
        <dsp:cNvPr id="0" name=""/>
        <dsp:cNvSpPr/>
      </dsp:nvSpPr>
      <dsp:spPr>
        <a:xfrm>
          <a:off x="3354179" y="2254602"/>
          <a:ext cx="1608057" cy="1608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err="1"/>
            <a:t>Critical</a:t>
          </a:r>
          <a:r>
            <a:rPr lang="pt-PT" sz="1400" kern="1200" dirty="0"/>
            <a:t> </a:t>
          </a:r>
          <a:r>
            <a:rPr lang="pt-PT" sz="1400" kern="1200" dirty="0" err="1"/>
            <a:t>thinking</a:t>
          </a:r>
          <a:endParaRPr lang="pt-PT" sz="1400" kern="1200" dirty="0"/>
        </a:p>
      </dsp:txBody>
      <dsp:txXfrm>
        <a:off x="3589673" y="2490096"/>
        <a:ext cx="1137069" cy="1137069"/>
      </dsp:txXfrm>
    </dsp:sp>
    <dsp:sp modelId="{BC077EBE-08BF-4873-AFC4-40A00696DDE6}">
      <dsp:nvSpPr>
        <dsp:cNvPr id="0" name=""/>
        <dsp:cNvSpPr/>
      </dsp:nvSpPr>
      <dsp:spPr>
        <a:xfrm rot="16200000">
          <a:off x="3987632" y="1669047"/>
          <a:ext cx="341151" cy="546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t-PT" sz="2300" kern="1200"/>
        </a:p>
      </dsp:txBody>
      <dsp:txXfrm>
        <a:off x="4038805" y="1829568"/>
        <a:ext cx="238806" cy="328043"/>
      </dsp:txXfrm>
    </dsp:sp>
    <dsp:sp modelId="{AD8790AB-3A3D-4FE5-B29A-988AAC1BD721}">
      <dsp:nvSpPr>
        <dsp:cNvPr id="0" name=""/>
        <dsp:cNvSpPr/>
      </dsp:nvSpPr>
      <dsp:spPr>
        <a:xfrm>
          <a:off x="3354179" y="2864"/>
          <a:ext cx="1608057" cy="1608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err="1"/>
            <a:t>rationality</a:t>
          </a:r>
          <a:endParaRPr lang="pt-PT" sz="1400" kern="1200" dirty="0"/>
        </a:p>
      </dsp:txBody>
      <dsp:txXfrm>
        <a:off x="3589673" y="238358"/>
        <a:ext cx="1137069" cy="1137069"/>
      </dsp:txXfrm>
    </dsp:sp>
    <dsp:sp modelId="{7AA322CE-632D-44FD-9CB4-DB9AAAB1E71D}">
      <dsp:nvSpPr>
        <dsp:cNvPr id="0" name=""/>
        <dsp:cNvSpPr/>
      </dsp:nvSpPr>
      <dsp:spPr>
        <a:xfrm rot="19800000">
          <a:off x="4954302" y="2227154"/>
          <a:ext cx="341151" cy="546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t-PT" sz="2300" kern="1200"/>
        </a:p>
      </dsp:txBody>
      <dsp:txXfrm>
        <a:off x="4961158" y="2362088"/>
        <a:ext cx="238806" cy="328043"/>
      </dsp:txXfrm>
    </dsp:sp>
    <dsp:sp modelId="{1CD3AE40-25BC-4834-9A43-A4C779CA2207}">
      <dsp:nvSpPr>
        <dsp:cNvPr id="0" name=""/>
        <dsp:cNvSpPr/>
      </dsp:nvSpPr>
      <dsp:spPr>
        <a:xfrm>
          <a:off x="5304242" y="1128733"/>
          <a:ext cx="1608057" cy="1608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a:t>self-</a:t>
          </a:r>
          <a:r>
            <a:rPr lang="pt-PT" sz="1400" kern="1200" dirty="0" err="1"/>
            <a:t>knowledge</a:t>
          </a:r>
          <a:endParaRPr lang="pt-PT" sz="1400" kern="1200" dirty="0"/>
        </a:p>
      </dsp:txBody>
      <dsp:txXfrm>
        <a:off x="5539736" y="1364227"/>
        <a:ext cx="1137069" cy="1137069"/>
      </dsp:txXfrm>
    </dsp:sp>
    <dsp:sp modelId="{2C49856D-911C-478C-A630-C768D7D1F163}">
      <dsp:nvSpPr>
        <dsp:cNvPr id="0" name=""/>
        <dsp:cNvSpPr/>
      </dsp:nvSpPr>
      <dsp:spPr>
        <a:xfrm rot="1800000">
          <a:off x="4954302" y="3343368"/>
          <a:ext cx="341151" cy="546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t-PT" sz="2300" kern="1200"/>
        </a:p>
      </dsp:txBody>
      <dsp:txXfrm>
        <a:off x="4961158" y="3427130"/>
        <a:ext cx="238806" cy="328043"/>
      </dsp:txXfrm>
    </dsp:sp>
    <dsp:sp modelId="{AD690F23-C80F-4B9E-A8CA-8AD50D6ECC43}">
      <dsp:nvSpPr>
        <dsp:cNvPr id="0" name=""/>
        <dsp:cNvSpPr/>
      </dsp:nvSpPr>
      <dsp:spPr>
        <a:xfrm>
          <a:off x="5304242" y="3380471"/>
          <a:ext cx="1608057" cy="1608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err="1"/>
            <a:t>honesty</a:t>
          </a:r>
          <a:endParaRPr lang="pt-PT" sz="1400" kern="1200" dirty="0"/>
        </a:p>
      </dsp:txBody>
      <dsp:txXfrm>
        <a:off x="5539736" y="3615965"/>
        <a:ext cx="1137069" cy="1137069"/>
      </dsp:txXfrm>
    </dsp:sp>
    <dsp:sp modelId="{73AC2EED-A236-4529-9056-A97B1EBB1509}">
      <dsp:nvSpPr>
        <dsp:cNvPr id="0" name=""/>
        <dsp:cNvSpPr/>
      </dsp:nvSpPr>
      <dsp:spPr>
        <a:xfrm rot="5400000">
          <a:off x="3987632" y="3901475"/>
          <a:ext cx="341151" cy="546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t-PT" sz="2300" kern="1200"/>
        </a:p>
      </dsp:txBody>
      <dsp:txXfrm>
        <a:off x="4038805" y="3959651"/>
        <a:ext cx="238806" cy="328043"/>
      </dsp:txXfrm>
    </dsp:sp>
    <dsp:sp modelId="{BD6AB351-6E44-4DD3-8702-5DAB6B36988A}">
      <dsp:nvSpPr>
        <dsp:cNvPr id="0" name=""/>
        <dsp:cNvSpPr/>
      </dsp:nvSpPr>
      <dsp:spPr>
        <a:xfrm>
          <a:off x="3354179" y="4506340"/>
          <a:ext cx="1608057" cy="1608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err="1"/>
            <a:t>openmindness</a:t>
          </a:r>
          <a:endParaRPr lang="pt-PT" sz="1400" kern="1200" dirty="0"/>
        </a:p>
      </dsp:txBody>
      <dsp:txXfrm>
        <a:off x="3589673" y="4741834"/>
        <a:ext cx="1137069" cy="1137069"/>
      </dsp:txXfrm>
    </dsp:sp>
    <dsp:sp modelId="{8FE9CEB9-F58C-413A-B28C-8D68C8FA966F}">
      <dsp:nvSpPr>
        <dsp:cNvPr id="0" name=""/>
        <dsp:cNvSpPr/>
      </dsp:nvSpPr>
      <dsp:spPr>
        <a:xfrm rot="9000000">
          <a:off x="3020962" y="3343368"/>
          <a:ext cx="341151" cy="546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t-PT" sz="2300" kern="1200"/>
        </a:p>
      </dsp:txBody>
      <dsp:txXfrm rot="10800000">
        <a:off x="3116451" y="3427130"/>
        <a:ext cx="238806" cy="328043"/>
      </dsp:txXfrm>
    </dsp:sp>
    <dsp:sp modelId="{0A018F92-726F-4AF5-898E-844AF52F1E4B}">
      <dsp:nvSpPr>
        <dsp:cNvPr id="0" name=""/>
        <dsp:cNvSpPr/>
      </dsp:nvSpPr>
      <dsp:spPr>
        <a:xfrm>
          <a:off x="1404116" y="3380471"/>
          <a:ext cx="1608057" cy="1608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a:t>discipline</a:t>
          </a:r>
        </a:p>
      </dsp:txBody>
      <dsp:txXfrm>
        <a:off x="1639610" y="3615965"/>
        <a:ext cx="1137069" cy="1137069"/>
      </dsp:txXfrm>
    </dsp:sp>
    <dsp:sp modelId="{0087B296-C235-421C-9296-1C5A4E758193}">
      <dsp:nvSpPr>
        <dsp:cNvPr id="0" name=""/>
        <dsp:cNvSpPr/>
      </dsp:nvSpPr>
      <dsp:spPr>
        <a:xfrm rot="12600000">
          <a:off x="3020962" y="2227154"/>
          <a:ext cx="341151" cy="546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t-PT" sz="2300" kern="1200"/>
        </a:p>
      </dsp:txBody>
      <dsp:txXfrm rot="10800000">
        <a:off x="3116451" y="2362088"/>
        <a:ext cx="238806" cy="328043"/>
      </dsp:txXfrm>
    </dsp:sp>
    <dsp:sp modelId="{AF1174E5-9B92-446E-A748-FD70C12AD44F}">
      <dsp:nvSpPr>
        <dsp:cNvPr id="0" name=""/>
        <dsp:cNvSpPr/>
      </dsp:nvSpPr>
      <dsp:spPr>
        <a:xfrm>
          <a:off x="1404116" y="1128733"/>
          <a:ext cx="1608057" cy="1608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err="1"/>
            <a:t>reflexivity</a:t>
          </a:r>
          <a:endParaRPr lang="pt-PT" sz="1400" kern="1200" dirty="0"/>
        </a:p>
      </dsp:txBody>
      <dsp:txXfrm>
        <a:off x="1639610" y="1364227"/>
        <a:ext cx="1137069" cy="11370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E6E1F-FE0A-4B53-AE1C-BDAC1DD3FFEC}">
      <dsp:nvSpPr>
        <dsp:cNvPr id="0" name=""/>
        <dsp:cNvSpPr/>
      </dsp:nvSpPr>
      <dsp:spPr>
        <a:xfrm>
          <a:off x="2128747" y="3429000"/>
          <a:ext cx="2909200" cy="1628775"/>
        </a:xfrm>
        <a:custGeom>
          <a:avLst/>
          <a:gdLst/>
          <a:ahLst/>
          <a:cxnLst/>
          <a:rect l="0" t="0" r="0" b="0"/>
          <a:pathLst>
            <a:path>
              <a:moveTo>
                <a:pt x="0" y="0"/>
              </a:moveTo>
              <a:lnTo>
                <a:pt x="1454600" y="0"/>
              </a:lnTo>
              <a:lnTo>
                <a:pt x="1454600" y="1628775"/>
              </a:lnTo>
              <a:lnTo>
                <a:pt x="2909200" y="1628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499994" y="4160034"/>
        <a:ext cx="166706" cy="166706"/>
      </dsp:txXfrm>
    </dsp:sp>
    <dsp:sp modelId="{BAD4026C-3B12-439D-B6D3-13E5AC933F1E}">
      <dsp:nvSpPr>
        <dsp:cNvPr id="0" name=""/>
        <dsp:cNvSpPr/>
      </dsp:nvSpPr>
      <dsp:spPr>
        <a:xfrm>
          <a:off x="2128747" y="3383280"/>
          <a:ext cx="2909200" cy="91440"/>
        </a:xfrm>
        <a:custGeom>
          <a:avLst/>
          <a:gdLst/>
          <a:ahLst/>
          <a:cxnLst/>
          <a:rect l="0" t="0" r="0" b="0"/>
          <a:pathLst>
            <a:path>
              <a:moveTo>
                <a:pt x="0" y="45720"/>
              </a:moveTo>
              <a:lnTo>
                <a:pt x="2909200"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510617" y="3356269"/>
        <a:ext cx="145460" cy="145460"/>
      </dsp:txXfrm>
    </dsp:sp>
    <dsp:sp modelId="{9F394C5E-6699-44FE-805F-D32863E9A2F8}">
      <dsp:nvSpPr>
        <dsp:cNvPr id="0" name=""/>
        <dsp:cNvSpPr/>
      </dsp:nvSpPr>
      <dsp:spPr>
        <a:xfrm>
          <a:off x="2128747" y="1800224"/>
          <a:ext cx="2909200" cy="1628775"/>
        </a:xfrm>
        <a:custGeom>
          <a:avLst/>
          <a:gdLst/>
          <a:ahLst/>
          <a:cxnLst/>
          <a:rect l="0" t="0" r="0" b="0"/>
          <a:pathLst>
            <a:path>
              <a:moveTo>
                <a:pt x="0" y="1628775"/>
              </a:moveTo>
              <a:lnTo>
                <a:pt x="1454600" y="1628775"/>
              </a:lnTo>
              <a:lnTo>
                <a:pt x="1454600" y="0"/>
              </a:lnTo>
              <a:lnTo>
                <a:pt x="290920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499994" y="2531259"/>
        <a:ext cx="166706" cy="166706"/>
      </dsp:txXfrm>
    </dsp:sp>
    <dsp:sp modelId="{D84AAB3F-B71D-4583-8BB4-E5EC18437EC1}">
      <dsp:nvSpPr>
        <dsp:cNvPr id="0" name=""/>
        <dsp:cNvSpPr/>
      </dsp:nvSpPr>
      <dsp:spPr>
        <a:xfrm rot="16200000">
          <a:off x="-1951762" y="2777490"/>
          <a:ext cx="6858000" cy="130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PT" sz="3000" b="1" kern="1200" dirty="0" err="1"/>
            <a:t>alternatives</a:t>
          </a:r>
          <a:r>
            <a:rPr lang="pt-PT" sz="3000" b="1" kern="1200" dirty="0"/>
            <a:t> to </a:t>
          </a:r>
          <a:r>
            <a:rPr lang="pt-PT" sz="3000" b="1" kern="1200" dirty="0" err="1"/>
            <a:t>rationalistic</a:t>
          </a:r>
          <a:r>
            <a:rPr lang="pt-PT" sz="3000" kern="1200" dirty="0"/>
            <a:t>, </a:t>
          </a:r>
          <a:r>
            <a:rPr lang="pt-PT" sz="3000" kern="1200" dirty="0" err="1"/>
            <a:t>objectivistic</a:t>
          </a:r>
          <a:r>
            <a:rPr lang="pt-PT" sz="3000" kern="1200" dirty="0"/>
            <a:t>, </a:t>
          </a:r>
          <a:r>
            <a:rPr lang="pt-PT" sz="3000" kern="1200" dirty="0" err="1"/>
            <a:t>fixed</a:t>
          </a:r>
          <a:r>
            <a:rPr lang="pt-PT" sz="3000" kern="1200" dirty="0"/>
            <a:t> </a:t>
          </a:r>
          <a:r>
            <a:rPr lang="pt-PT" sz="3000" kern="1200" dirty="0" err="1"/>
            <a:t>skills</a:t>
          </a:r>
          <a:r>
            <a:rPr lang="pt-PT" sz="3000" kern="1200" dirty="0"/>
            <a:t> </a:t>
          </a:r>
          <a:r>
            <a:rPr lang="pt-PT" sz="3000" kern="1200" dirty="0" err="1"/>
            <a:t>and</a:t>
          </a:r>
          <a:r>
            <a:rPr lang="pt-PT" sz="3000" kern="1200" dirty="0"/>
            <a:t> </a:t>
          </a:r>
          <a:r>
            <a:rPr lang="pt-PT" sz="3000" kern="1200" dirty="0" err="1"/>
            <a:t>goals</a:t>
          </a:r>
          <a:r>
            <a:rPr lang="pt-PT" sz="3000" kern="1200" dirty="0"/>
            <a:t>, </a:t>
          </a:r>
          <a:r>
            <a:rPr lang="en-GB" sz="3000" kern="1200" dirty="0" err="1"/>
            <a:t>absolutization</a:t>
          </a:r>
          <a:r>
            <a:rPr lang="en-GB" sz="3000" kern="1200" dirty="0"/>
            <a:t> of performativity and outcomes</a:t>
          </a:r>
        </a:p>
      </dsp:txBody>
      <dsp:txXfrm>
        <a:off x="-1951762" y="2777490"/>
        <a:ext cx="6858000" cy="1303020"/>
      </dsp:txXfrm>
    </dsp:sp>
    <dsp:sp modelId="{C0B1DA8C-CEC7-42CE-B35D-103EEFDFC3B9}">
      <dsp:nvSpPr>
        <dsp:cNvPr id="0" name=""/>
        <dsp:cNvSpPr/>
      </dsp:nvSpPr>
      <dsp:spPr>
        <a:xfrm>
          <a:off x="5037947" y="1148714"/>
          <a:ext cx="4273905" cy="130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Papastephanou</a:t>
          </a:r>
          <a:r>
            <a:rPr lang="en-GB" sz="1300" kern="1200" dirty="0"/>
            <a:t> &amp; </a:t>
          </a:r>
          <a:r>
            <a:rPr lang="en-GB" sz="1300" kern="1200" dirty="0" err="1"/>
            <a:t>Angeli</a:t>
          </a:r>
          <a:r>
            <a:rPr lang="en-GB" sz="1300" kern="1200" dirty="0"/>
            <a:t> (2007) </a:t>
          </a:r>
        </a:p>
        <a:p>
          <a:pPr marL="0" lvl="0" indent="0" algn="ctr" defTabSz="577850">
            <a:lnSpc>
              <a:spcPct val="90000"/>
            </a:lnSpc>
            <a:spcBef>
              <a:spcPct val="0"/>
            </a:spcBef>
            <a:spcAft>
              <a:spcPct val="35000"/>
            </a:spcAft>
            <a:buNone/>
          </a:pPr>
          <a:r>
            <a:rPr lang="en-GB" sz="1300" kern="1200" dirty="0"/>
            <a:t>an </a:t>
          </a:r>
          <a:r>
            <a:rPr lang="en-GB" sz="1300" kern="1200" dirty="0" err="1"/>
            <a:t>aporetic</a:t>
          </a:r>
          <a:r>
            <a:rPr lang="en-GB" sz="1300" kern="1200" dirty="0"/>
            <a:t> element able to question raising, that could better accommodate the deconstructive significance of </a:t>
          </a:r>
          <a:r>
            <a:rPr lang="en-GB" sz="1300" kern="1200" dirty="0" err="1"/>
            <a:t>thematizing</a:t>
          </a:r>
          <a:r>
            <a:rPr lang="en-GB" sz="1300" kern="1200" dirty="0"/>
            <a:t> the taken-for-granted assumptions, instead of focusing on problem solving, leading to “</a:t>
          </a:r>
          <a:r>
            <a:rPr lang="en-GB" sz="1300" kern="1200" dirty="0" err="1"/>
            <a:t>prudentialized</a:t>
          </a:r>
          <a:r>
            <a:rPr lang="en-GB" sz="1300" kern="1200" dirty="0"/>
            <a:t> minds” - tainted by ethnocentrism and echoing an instrumentalist worldview </a:t>
          </a:r>
        </a:p>
      </dsp:txBody>
      <dsp:txXfrm>
        <a:off x="5037947" y="1148714"/>
        <a:ext cx="4273905" cy="1303020"/>
      </dsp:txXfrm>
    </dsp:sp>
    <dsp:sp modelId="{9D8985C0-34E2-4371-B28A-AB0A9B88B79A}">
      <dsp:nvSpPr>
        <dsp:cNvPr id="0" name=""/>
        <dsp:cNvSpPr/>
      </dsp:nvSpPr>
      <dsp:spPr>
        <a:xfrm>
          <a:off x="5037947" y="2777490"/>
          <a:ext cx="4273905" cy="130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Dunne (2015, p. 93), has bridged it with criticality stating that it “internalizes all that is good about critical thinking: (the search for truth, cogent reasons, inquisitiveness, prudence, willingness to reconsider, care [</a:t>
          </a:r>
          <a:r>
            <a:rPr lang="en-GB" sz="1300" kern="1200" dirty="0" err="1"/>
            <a:t>Sorge</a:t>
          </a:r>
          <a:r>
            <a:rPr lang="en-GB" sz="1300" kern="1200" dirty="0"/>
            <a:t>], creativity, imagination and so on), and integrates them into how we live our lives and approach the world.” </a:t>
          </a:r>
        </a:p>
      </dsp:txBody>
      <dsp:txXfrm>
        <a:off x="5037947" y="2777490"/>
        <a:ext cx="4273905" cy="1303020"/>
      </dsp:txXfrm>
    </dsp:sp>
    <dsp:sp modelId="{0FEF9C70-684C-4FAD-B8E4-B2AB866F515C}">
      <dsp:nvSpPr>
        <dsp:cNvPr id="0" name=""/>
        <dsp:cNvSpPr/>
      </dsp:nvSpPr>
      <dsp:spPr>
        <a:xfrm>
          <a:off x="5037947" y="4406265"/>
          <a:ext cx="4273905" cy="130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Demir</a:t>
          </a:r>
          <a:r>
            <a:rPr lang="en-GB" sz="1300" kern="1200" dirty="0"/>
            <a:t> et al. (2011), who stress the importance of Mathew </a:t>
          </a:r>
          <a:r>
            <a:rPr lang="en-GB" sz="1300" kern="1200" dirty="0" err="1"/>
            <a:t>Lipman</a:t>
          </a:r>
          <a:r>
            <a:rPr lang="en-GB" sz="1300" kern="1200" dirty="0"/>
            <a:t> suggestion of three types of thinking skills for teaching thinking, namely critical, creative and caring thinking, to which the authors add “hopeful thinking”. They, then, consider the four types of thinking within two dimensions: the cognitive-affective and the convergent-divergent</a:t>
          </a:r>
        </a:p>
      </dsp:txBody>
      <dsp:txXfrm>
        <a:off x="5037947" y="4406265"/>
        <a:ext cx="4273905" cy="13030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D34E7-EAC0-4AF6-988A-C8926A373570}">
      <dsp:nvSpPr>
        <dsp:cNvPr id="0" name=""/>
        <dsp:cNvSpPr/>
      </dsp:nvSpPr>
      <dsp:spPr>
        <a:xfrm>
          <a:off x="3833497" y="3429000"/>
          <a:ext cx="498691" cy="2886331"/>
        </a:xfrm>
        <a:custGeom>
          <a:avLst/>
          <a:gdLst/>
          <a:ahLst/>
          <a:cxnLst/>
          <a:rect l="0" t="0" r="0" b="0"/>
          <a:pathLst>
            <a:path>
              <a:moveTo>
                <a:pt x="0" y="0"/>
              </a:moveTo>
              <a:lnTo>
                <a:pt x="249345" y="0"/>
              </a:lnTo>
              <a:lnTo>
                <a:pt x="249345" y="2886331"/>
              </a:lnTo>
              <a:lnTo>
                <a:pt x="498691" y="28863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009615" y="4798938"/>
        <a:ext cx="146454" cy="146454"/>
      </dsp:txXfrm>
    </dsp:sp>
    <dsp:sp modelId="{BED4C225-D3DB-492E-B0B0-57C29614A997}">
      <dsp:nvSpPr>
        <dsp:cNvPr id="0" name=""/>
        <dsp:cNvSpPr/>
      </dsp:nvSpPr>
      <dsp:spPr>
        <a:xfrm>
          <a:off x="3833497" y="3429000"/>
          <a:ext cx="498691" cy="1778161"/>
        </a:xfrm>
        <a:custGeom>
          <a:avLst/>
          <a:gdLst/>
          <a:ahLst/>
          <a:cxnLst/>
          <a:rect l="0" t="0" r="0" b="0"/>
          <a:pathLst>
            <a:path>
              <a:moveTo>
                <a:pt x="0" y="0"/>
              </a:moveTo>
              <a:lnTo>
                <a:pt x="249345" y="0"/>
              </a:lnTo>
              <a:lnTo>
                <a:pt x="249345" y="1778161"/>
              </a:lnTo>
              <a:lnTo>
                <a:pt x="498691" y="17781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4036673" y="4271911"/>
        <a:ext cx="92338" cy="92338"/>
      </dsp:txXfrm>
    </dsp:sp>
    <dsp:sp modelId="{04A37E75-00F5-4155-A826-1CFE60CD31F4}">
      <dsp:nvSpPr>
        <dsp:cNvPr id="0" name=""/>
        <dsp:cNvSpPr/>
      </dsp:nvSpPr>
      <dsp:spPr>
        <a:xfrm>
          <a:off x="3833497" y="3429000"/>
          <a:ext cx="498691" cy="827911"/>
        </a:xfrm>
        <a:custGeom>
          <a:avLst/>
          <a:gdLst/>
          <a:ahLst/>
          <a:cxnLst/>
          <a:rect l="0" t="0" r="0" b="0"/>
          <a:pathLst>
            <a:path>
              <a:moveTo>
                <a:pt x="0" y="0"/>
              </a:moveTo>
              <a:lnTo>
                <a:pt x="249345" y="0"/>
              </a:lnTo>
              <a:lnTo>
                <a:pt x="249345" y="827911"/>
              </a:lnTo>
              <a:lnTo>
                <a:pt x="498691" y="827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58680" y="3818793"/>
        <a:ext cx="48325" cy="48325"/>
      </dsp:txXfrm>
    </dsp:sp>
    <dsp:sp modelId="{9DF7E518-DD75-43DF-952E-97F66CCD4227}">
      <dsp:nvSpPr>
        <dsp:cNvPr id="0" name=""/>
        <dsp:cNvSpPr/>
      </dsp:nvSpPr>
      <dsp:spPr>
        <a:xfrm>
          <a:off x="3833497" y="3306660"/>
          <a:ext cx="498691" cy="122339"/>
        </a:xfrm>
        <a:custGeom>
          <a:avLst/>
          <a:gdLst/>
          <a:ahLst/>
          <a:cxnLst/>
          <a:rect l="0" t="0" r="0" b="0"/>
          <a:pathLst>
            <a:path>
              <a:moveTo>
                <a:pt x="0" y="122339"/>
              </a:moveTo>
              <a:lnTo>
                <a:pt x="249345" y="122339"/>
              </a:lnTo>
              <a:lnTo>
                <a:pt x="249345" y="0"/>
              </a:lnTo>
              <a:lnTo>
                <a:pt x="49869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70006" y="3354993"/>
        <a:ext cx="25673" cy="25673"/>
      </dsp:txXfrm>
    </dsp:sp>
    <dsp:sp modelId="{B8F57900-39C8-494F-9B2C-19642E2C3FB1}">
      <dsp:nvSpPr>
        <dsp:cNvPr id="0" name=""/>
        <dsp:cNvSpPr/>
      </dsp:nvSpPr>
      <dsp:spPr>
        <a:xfrm>
          <a:off x="3833497" y="2356410"/>
          <a:ext cx="498691" cy="1072589"/>
        </a:xfrm>
        <a:custGeom>
          <a:avLst/>
          <a:gdLst/>
          <a:ahLst/>
          <a:cxnLst/>
          <a:rect l="0" t="0" r="0" b="0"/>
          <a:pathLst>
            <a:path>
              <a:moveTo>
                <a:pt x="0" y="1072589"/>
              </a:moveTo>
              <a:lnTo>
                <a:pt x="249345" y="1072589"/>
              </a:lnTo>
              <a:lnTo>
                <a:pt x="249345" y="0"/>
              </a:lnTo>
              <a:lnTo>
                <a:pt x="49869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53271" y="2863134"/>
        <a:ext cx="59142" cy="59142"/>
      </dsp:txXfrm>
    </dsp:sp>
    <dsp:sp modelId="{7A63F8C6-85F2-4B66-92CB-C94B77B1A4EA}">
      <dsp:nvSpPr>
        <dsp:cNvPr id="0" name=""/>
        <dsp:cNvSpPr/>
      </dsp:nvSpPr>
      <dsp:spPr>
        <a:xfrm>
          <a:off x="3833497" y="1406160"/>
          <a:ext cx="498691" cy="2022839"/>
        </a:xfrm>
        <a:custGeom>
          <a:avLst/>
          <a:gdLst/>
          <a:ahLst/>
          <a:cxnLst/>
          <a:rect l="0" t="0" r="0" b="0"/>
          <a:pathLst>
            <a:path>
              <a:moveTo>
                <a:pt x="0" y="2022839"/>
              </a:moveTo>
              <a:lnTo>
                <a:pt x="249345" y="2022839"/>
              </a:lnTo>
              <a:lnTo>
                <a:pt x="249345" y="0"/>
              </a:lnTo>
              <a:lnTo>
                <a:pt x="49869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030757" y="2365495"/>
        <a:ext cx="104170" cy="104170"/>
      </dsp:txXfrm>
    </dsp:sp>
    <dsp:sp modelId="{EBFC4320-70EE-4CBC-813C-B044A2E97FA4}">
      <dsp:nvSpPr>
        <dsp:cNvPr id="0" name=""/>
        <dsp:cNvSpPr/>
      </dsp:nvSpPr>
      <dsp:spPr>
        <a:xfrm>
          <a:off x="3833497" y="420329"/>
          <a:ext cx="498691" cy="3008670"/>
        </a:xfrm>
        <a:custGeom>
          <a:avLst/>
          <a:gdLst/>
          <a:ahLst/>
          <a:cxnLst/>
          <a:rect l="0" t="0" r="0" b="0"/>
          <a:pathLst>
            <a:path>
              <a:moveTo>
                <a:pt x="0" y="3008670"/>
              </a:moveTo>
              <a:lnTo>
                <a:pt x="249345" y="3008670"/>
              </a:lnTo>
              <a:lnTo>
                <a:pt x="249345" y="0"/>
              </a:lnTo>
              <a:lnTo>
                <a:pt x="49869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006599" y="1848421"/>
        <a:ext cx="152486" cy="152486"/>
      </dsp:txXfrm>
    </dsp:sp>
    <dsp:sp modelId="{FBCCA12C-8DC7-4863-9F20-460F0AC6600F}">
      <dsp:nvSpPr>
        <dsp:cNvPr id="0" name=""/>
        <dsp:cNvSpPr/>
      </dsp:nvSpPr>
      <dsp:spPr>
        <a:xfrm>
          <a:off x="926455" y="2787642"/>
          <a:ext cx="696617" cy="641357"/>
        </a:xfrm>
        <a:custGeom>
          <a:avLst/>
          <a:gdLst/>
          <a:ahLst/>
          <a:cxnLst/>
          <a:rect l="0" t="0" r="0" b="0"/>
          <a:pathLst>
            <a:path>
              <a:moveTo>
                <a:pt x="0" y="0"/>
              </a:moveTo>
              <a:lnTo>
                <a:pt x="348308" y="0"/>
              </a:lnTo>
              <a:lnTo>
                <a:pt x="348308" y="641357"/>
              </a:lnTo>
              <a:lnTo>
                <a:pt x="696617" y="6413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251091" y="3084648"/>
        <a:ext cx="47344" cy="47344"/>
      </dsp:txXfrm>
    </dsp:sp>
    <dsp:sp modelId="{0DDED313-C772-4952-B370-B085F9BD50E1}">
      <dsp:nvSpPr>
        <dsp:cNvPr id="0" name=""/>
        <dsp:cNvSpPr/>
      </dsp:nvSpPr>
      <dsp:spPr>
        <a:xfrm>
          <a:off x="926455" y="2197502"/>
          <a:ext cx="696617" cy="590140"/>
        </a:xfrm>
        <a:custGeom>
          <a:avLst/>
          <a:gdLst/>
          <a:ahLst/>
          <a:cxnLst/>
          <a:rect l="0" t="0" r="0" b="0"/>
          <a:pathLst>
            <a:path>
              <a:moveTo>
                <a:pt x="0" y="590140"/>
              </a:moveTo>
              <a:lnTo>
                <a:pt x="348308" y="590140"/>
              </a:lnTo>
              <a:lnTo>
                <a:pt x="348308" y="0"/>
              </a:lnTo>
              <a:lnTo>
                <a:pt x="6966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251939" y="2469747"/>
        <a:ext cx="45649" cy="45649"/>
      </dsp:txXfrm>
    </dsp:sp>
    <dsp:sp modelId="{D84AAB3F-B71D-4583-8BB4-E5EC18437EC1}">
      <dsp:nvSpPr>
        <dsp:cNvPr id="0" name=""/>
        <dsp:cNvSpPr/>
      </dsp:nvSpPr>
      <dsp:spPr>
        <a:xfrm rot="16200000">
          <a:off x="-1454171" y="2407542"/>
          <a:ext cx="4001053" cy="760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PT" sz="1700" b="1" kern="1200" dirty="0" err="1"/>
            <a:t>alternatives</a:t>
          </a:r>
          <a:r>
            <a:rPr lang="pt-PT" sz="1700" b="1" kern="1200" dirty="0"/>
            <a:t> to </a:t>
          </a:r>
          <a:r>
            <a:rPr lang="pt-PT" sz="1700" b="1" kern="1200" dirty="0" err="1"/>
            <a:t>rationalistic</a:t>
          </a:r>
          <a:r>
            <a:rPr lang="pt-PT" sz="1700" kern="1200" dirty="0"/>
            <a:t>, </a:t>
          </a:r>
          <a:r>
            <a:rPr lang="pt-PT" sz="1700" kern="1200" dirty="0" err="1"/>
            <a:t>objectivistic</a:t>
          </a:r>
          <a:r>
            <a:rPr lang="pt-PT" sz="1700" kern="1200" dirty="0"/>
            <a:t>, </a:t>
          </a:r>
          <a:r>
            <a:rPr lang="pt-PT" sz="1700" kern="1200" dirty="0" err="1"/>
            <a:t>fixed</a:t>
          </a:r>
          <a:r>
            <a:rPr lang="pt-PT" sz="1700" kern="1200" dirty="0"/>
            <a:t> </a:t>
          </a:r>
          <a:r>
            <a:rPr lang="pt-PT" sz="1700" kern="1200" dirty="0" err="1"/>
            <a:t>skills</a:t>
          </a:r>
          <a:r>
            <a:rPr lang="pt-PT" sz="1700" kern="1200" dirty="0"/>
            <a:t> </a:t>
          </a:r>
          <a:r>
            <a:rPr lang="pt-PT" sz="1700" kern="1200" dirty="0" err="1"/>
            <a:t>and</a:t>
          </a:r>
          <a:r>
            <a:rPr lang="pt-PT" sz="1700" kern="1200" dirty="0"/>
            <a:t> </a:t>
          </a:r>
          <a:r>
            <a:rPr lang="pt-PT" sz="1700" kern="1200" dirty="0" err="1"/>
            <a:t>goals</a:t>
          </a:r>
          <a:r>
            <a:rPr lang="pt-PT" sz="1700" kern="1200" dirty="0"/>
            <a:t>, </a:t>
          </a:r>
          <a:r>
            <a:rPr lang="en-GB" sz="1700" kern="1200" dirty="0" err="1"/>
            <a:t>absolutization</a:t>
          </a:r>
          <a:r>
            <a:rPr lang="en-GB" sz="1700" kern="1200" dirty="0"/>
            <a:t> of performativity and outcomes</a:t>
          </a:r>
        </a:p>
      </dsp:txBody>
      <dsp:txXfrm>
        <a:off x="-1454171" y="2407542"/>
        <a:ext cx="4001053" cy="760200"/>
      </dsp:txXfrm>
    </dsp:sp>
    <dsp:sp modelId="{C1C36409-8BEC-4A09-8802-AF5E4F85402F}">
      <dsp:nvSpPr>
        <dsp:cNvPr id="0" name=""/>
        <dsp:cNvSpPr/>
      </dsp:nvSpPr>
      <dsp:spPr>
        <a:xfrm>
          <a:off x="1623072" y="1437393"/>
          <a:ext cx="2201921" cy="15202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Thompson (2004) proposes that contending reasoning cannot be reduced to formal logic without the hindrance of the contexts used to create meaning. Meaningfulness and truthfulness depend on a specific theoretical horizon that settles the “language game”</a:t>
          </a:r>
        </a:p>
      </dsp:txBody>
      <dsp:txXfrm>
        <a:off x="1623072" y="1437393"/>
        <a:ext cx="2201921" cy="1520217"/>
      </dsp:txXfrm>
    </dsp:sp>
    <dsp:sp modelId="{5FFF1C99-149C-4FC0-9400-54797455D81F}">
      <dsp:nvSpPr>
        <dsp:cNvPr id="0" name=""/>
        <dsp:cNvSpPr/>
      </dsp:nvSpPr>
      <dsp:spPr>
        <a:xfrm>
          <a:off x="1623072" y="3147661"/>
          <a:ext cx="2210424" cy="5626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Moore (2013) has gathered research evidence of seven definition strands:</a:t>
          </a:r>
        </a:p>
      </dsp:txBody>
      <dsp:txXfrm>
        <a:off x="1623072" y="3147661"/>
        <a:ext cx="2210424" cy="562677"/>
      </dsp:txXfrm>
    </dsp:sp>
    <dsp:sp modelId="{41D78546-64FA-4884-9E3B-91242578DAAB}">
      <dsp:nvSpPr>
        <dsp:cNvPr id="0" name=""/>
        <dsp:cNvSpPr/>
      </dsp:nvSpPr>
      <dsp:spPr>
        <a:xfrm>
          <a:off x="4332188" y="4647"/>
          <a:ext cx="6874834" cy="831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t>
          </a:r>
          <a:r>
            <a:rPr lang="en-GB" sz="1200" kern="1200" dirty="0" err="1"/>
            <a:t>i</a:t>
          </a:r>
          <a:r>
            <a:rPr lang="en-GB" sz="1200" kern="1200" dirty="0"/>
            <a:t>) as judgement: making judgements, distinctions or taking a stance – raising the question of truthfulness (and value judgements that can taint as ideology), validity (good arguments and premises leading to conclusion), or at least acceptability and even persuasiveness; </a:t>
          </a:r>
        </a:p>
      </dsp:txBody>
      <dsp:txXfrm>
        <a:off x="4332188" y="4647"/>
        <a:ext cx="6874834" cy="831362"/>
      </dsp:txXfrm>
    </dsp:sp>
    <dsp:sp modelId="{B3BB3204-5132-45A4-B536-2E8657DE691D}">
      <dsp:nvSpPr>
        <dsp:cNvPr id="0" name=""/>
        <dsp:cNvSpPr/>
      </dsp:nvSpPr>
      <dsp:spPr>
        <a:xfrm>
          <a:off x="4332188" y="1026060"/>
          <a:ext cx="6892412" cy="760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(ii) as scepticism: entailing a propensity to negative appreciation or caution in accepting judgements and ideas, including a critical view towards their own ideas, beliefs and assumptions – and those backed up by charisma or being accepted without question, the “naturalized”, common sense or “taken-for granted”; </a:t>
          </a:r>
        </a:p>
      </dsp:txBody>
      <dsp:txXfrm>
        <a:off x="4332188" y="1026060"/>
        <a:ext cx="6892412" cy="760200"/>
      </dsp:txXfrm>
    </dsp:sp>
    <dsp:sp modelId="{10AAD1BE-8C00-4BFC-9877-82820DD9CC0D}">
      <dsp:nvSpPr>
        <dsp:cNvPr id="0" name=""/>
        <dsp:cNvSpPr/>
      </dsp:nvSpPr>
      <dsp:spPr>
        <a:xfrm>
          <a:off x="4332188" y="1976310"/>
          <a:ext cx="6852891" cy="760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(iii) as simple originality: meaning not just appreciate but to take the effort of producing novel ideas, coming to conclusions, “making a case”, drawing connections or  “taking things outside the accepted”, i.e., lateral or divergent thinking; </a:t>
          </a:r>
        </a:p>
      </dsp:txBody>
      <dsp:txXfrm>
        <a:off x="4332188" y="1976310"/>
        <a:ext cx="6852891" cy="760200"/>
      </dsp:txXfrm>
    </dsp:sp>
    <dsp:sp modelId="{0A621D70-61BE-4002-AE29-E885579C7CA1}">
      <dsp:nvSpPr>
        <dsp:cNvPr id="0" name=""/>
        <dsp:cNvSpPr/>
      </dsp:nvSpPr>
      <dsp:spPr>
        <a:xfrm>
          <a:off x="4332188" y="2926560"/>
          <a:ext cx="6843366" cy="760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(iv) as sensitive readings: that goes beyond a text’s literal meanings, engaging with its broader rhetorical framework, and unveiling the underlying motives, intentions and agendas, alongside with the historical context, which could mean to grasp the broader paradigms of writing and thinking that existed at the time of its production, which could require a non-judgemental or empathic approach; </a:t>
          </a:r>
        </a:p>
      </dsp:txBody>
      <dsp:txXfrm>
        <a:off x="4332188" y="2926560"/>
        <a:ext cx="6843366" cy="760200"/>
      </dsp:txXfrm>
    </dsp:sp>
    <dsp:sp modelId="{C8A2D9E7-280D-49DE-9880-88C08CC4BD1B}">
      <dsp:nvSpPr>
        <dsp:cNvPr id="0" name=""/>
        <dsp:cNvSpPr/>
      </dsp:nvSpPr>
      <dsp:spPr>
        <a:xfrm>
          <a:off x="4332188" y="3876811"/>
          <a:ext cx="6882115" cy="760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(v) as rationality: it means seeing rationality as an universal method, i.e., a reason-based approach to thinking, looking for the best reasons, demonstrating and referring to the principles of reason and logic; </a:t>
          </a:r>
        </a:p>
      </dsp:txBody>
      <dsp:txXfrm>
        <a:off x="4332188" y="3876811"/>
        <a:ext cx="6882115" cy="760200"/>
      </dsp:txXfrm>
    </dsp:sp>
    <dsp:sp modelId="{133BCDE6-F816-489B-B931-6EA709D9CB29}">
      <dsp:nvSpPr>
        <dsp:cNvPr id="0" name=""/>
        <dsp:cNvSpPr/>
      </dsp:nvSpPr>
      <dsp:spPr>
        <a:xfrm>
          <a:off x="4332188" y="4827061"/>
          <a:ext cx="7495630" cy="760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(vi) as an activist engagement with knowledge: thus going beyond acts of cognition and incorporating critical action, which could mean a socially engaged critique and taking stances of subversion, compromising with emancipation and push a particular moral; and</a:t>
          </a:r>
        </a:p>
      </dsp:txBody>
      <dsp:txXfrm>
        <a:off x="4332188" y="4827061"/>
        <a:ext cx="7495630" cy="760200"/>
      </dsp:txXfrm>
    </dsp:sp>
    <dsp:sp modelId="{0707F08F-22A0-4482-AC6E-A7A320DA56E2}">
      <dsp:nvSpPr>
        <dsp:cNvPr id="0" name=""/>
        <dsp:cNvSpPr/>
      </dsp:nvSpPr>
      <dsp:spPr>
        <a:xfrm>
          <a:off x="4332188" y="5777311"/>
          <a:ext cx="7495630" cy="1076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(vii) as self-reflexivity: in this case it means not just focus on “the form of knowledge as such, but rather turned back at the originator of these thoughts – the thinking self” (Moore, 2013, p. 518), and by self-consciousness, or self-reflectiveness focusing on how self-judgements are made, gaining the clairvoyance that our notions and judgments are always shaped by the self-perceptual and conceptual apparatus; which makes one’s accepting the impossibility of entirely objective  knowledge, as well as an entirely objective critique, and rather accepting the irredeemably contingency and indeterminacy of rationality.</a:t>
          </a:r>
        </a:p>
      </dsp:txBody>
      <dsp:txXfrm>
        <a:off x="4332188" y="5777311"/>
        <a:ext cx="7495630" cy="1076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19BCA-858C-490D-8C64-1576CCE2D6B7}">
      <dsp:nvSpPr>
        <dsp:cNvPr id="0" name=""/>
        <dsp:cNvSpPr/>
      </dsp:nvSpPr>
      <dsp:spPr>
        <a:xfrm>
          <a:off x="0" y="3418114"/>
          <a:ext cx="8856054" cy="1034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b="0" i="0" kern="1200" dirty="0"/>
            <a:t>populações em crescimento &gt; universalidade da educação? </a:t>
          </a:r>
          <a:r>
            <a:rPr lang="pt-PT" sz="2000" b="0" i="0" kern="1200" dirty="0" err="1">
              <a:solidFill>
                <a:srgbClr val="FFC000"/>
              </a:solidFill>
            </a:rPr>
            <a:t>hipermobilidade</a:t>
          </a:r>
          <a:r>
            <a:rPr lang="pt-PT" sz="2000" b="0" i="0" kern="1200" dirty="0"/>
            <a:t> - modernidade líquida &gt; falta de sentido</a:t>
          </a:r>
          <a:endParaRPr lang="pt-PT" sz="2000" kern="1200" dirty="0"/>
        </a:p>
      </dsp:txBody>
      <dsp:txXfrm>
        <a:off x="1874633" y="3418114"/>
        <a:ext cx="6981420" cy="1034228"/>
      </dsp:txXfrm>
    </dsp:sp>
    <dsp:sp modelId="{8BF5E805-808E-4E7E-9D09-96C7C6C98878}">
      <dsp:nvSpPr>
        <dsp:cNvPr id="0" name=""/>
        <dsp:cNvSpPr/>
      </dsp:nvSpPr>
      <dsp:spPr>
        <a:xfrm>
          <a:off x="103422" y="3510650"/>
          <a:ext cx="1771210" cy="82738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C5E50A-85ED-4907-807B-8CC0FC874642}">
      <dsp:nvSpPr>
        <dsp:cNvPr id="0" name=""/>
        <dsp:cNvSpPr/>
      </dsp:nvSpPr>
      <dsp:spPr>
        <a:xfrm>
          <a:off x="0" y="1137651"/>
          <a:ext cx="8856054" cy="1034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b="0" i="0" kern="1200" dirty="0">
              <a:solidFill>
                <a:srgbClr val="FFC000"/>
              </a:solidFill>
            </a:rPr>
            <a:t>esgotamento de recursos </a:t>
          </a:r>
          <a:r>
            <a:rPr lang="pt-PT" sz="2000" b="0" i="0" kern="1200" dirty="0"/>
            <a:t>&gt; necessidades gerações futuras mercantilização</a:t>
          </a:r>
          <a:endParaRPr lang="pt-PT" sz="2000" kern="1200" dirty="0"/>
        </a:p>
      </dsp:txBody>
      <dsp:txXfrm>
        <a:off x="1874633" y="1137651"/>
        <a:ext cx="6981420" cy="1034228"/>
      </dsp:txXfrm>
    </dsp:sp>
    <dsp:sp modelId="{533FDD70-E119-469A-957D-A630EB23D473}">
      <dsp:nvSpPr>
        <dsp:cNvPr id="0" name=""/>
        <dsp:cNvSpPr/>
      </dsp:nvSpPr>
      <dsp:spPr>
        <a:xfrm>
          <a:off x="103422" y="1241073"/>
          <a:ext cx="1771210" cy="82738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66CB5A-75D4-4E68-8E7F-980451AEEB66}">
      <dsp:nvSpPr>
        <dsp:cNvPr id="0" name=""/>
        <dsp:cNvSpPr/>
      </dsp:nvSpPr>
      <dsp:spPr>
        <a:xfrm>
          <a:off x="0" y="2275302"/>
          <a:ext cx="8856054" cy="1034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b="0" i="0" kern="1200" dirty="0">
              <a:solidFill>
                <a:srgbClr val="FFC000"/>
              </a:solidFill>
            </a:rPr>
            <a:t>mudanças climáticas </a:t>
          </a:r>
          <a:r>
            <a:rPr lang="pt-PT" sz="2000" b="0" i="0" kern="1200" dirty="0"/>
            <a:t>&gt; sustentabilidade &gt; gerações futuras</a:t>
          </a:r>
          <a:endParaRPr lang="pt-PT" sz="2000" kern="1200" dirty="0"/>
        </a:p>
      </dsp:txBody>
      <dsp:txXfrm>
        <a:off x="1874633" y="2275302"/>
        <a:ext cx="6981420" cy="1034228"/>
      </dsp:txXfrm>
    </dsp:sp>
    <dsp:sp modelId="{370BCB15-EED6-4777-84BC-D273D4AE10AD}">
      <dsp:nvSpPr>
        <dsp:cNvPr id="0" name=""/>
        <dsp:cNvSpPr/>
      </dsp:nvSpPr>
      <dsp:spPr>
        <a:xfrm>
          <a:off x="103422" y="2378725"/>
          <a:ext cx="1771210" cy="82738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AF252B-1101-4B5F-B37A-D8BA602573B8}">
      <dsp:nvSpPr>
        <dsp:cNvPr id="0" name=""/>
        <dsp:cNvSpPr/>
      </dsp:nvSpPr>
      <dsp:spPr>
        <a:xfrm>
          <a:off x="0" y="10063"/>
          <a:ext cx="8856054" cy="1034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b="0" i="0" kern="1200" dirty="0" err="1">
              <a:solidFill>
                <a:srgbClr val="FFC000"/>
              </a:solidFill>
            </a:rPr>
            <a:t>tecnologias&amp;globalização</a:t>
          </a:r>
          <a:r>
            <a:rPr lang="pt-PT" sz="2000" b="0" i="0" kern="1200" dirty="0">
              <a:solidFill>
                <a:srgbClr val="FFC000"/>
              </a:solidFill>
            </a:rPr>
            <a:t>:</a:t>
          </a:r>
          <a:r>
            <a:rPr lang="pt-PT" sz="2000" b="0" i="0" kern="1200" dirty="0"/>
            <a:t> desafios/oportunidades &gt; aceleração produtividade &gt; incremento conectividade </a:t>
          </a:r>
          <a:r>
            <a:rPr lang="pt-PT" sz="2000" b="0" i="0" kern="1200" dirty="0" err="1"/>
            <a:t>volatilidade+complexidade+incerteza</a:t>
          </a:r>
          <a:r>
            <a:rPr lang="pt-PT" sz="2000" b="0" i="0" kern="1200" dirty="0"/>
            <a:t> mundial</a:t>
          </a:r>
          <a:endParaRPr lang="pt-PT" sz="2000" kern="1200" dirty="0"/>
        </a:p>
      </dsp:txBody>
      <dsp:txXfrm>
        <a:off x="1874633" y="10063"/>
        <a:ext cx="6981420" cy="1034228"/>
      </dsp:txXfrm>
    </dsp:sp>
    <dsp:sp modelId="{D9CA489C-A2AD-4E84-843A-A4F77D7D1486}">
      <dsp:nvSpPr>
        <dsp:cNvPr id="0" name=""/>
        <dsp:cNvSpPr/>
      </dsp:nvSpPr>
      <dsp:spPr>
        <a:xfrm>
          <a:off x="92547" y="120028"/>
          <a:ext cx="1771210" cy="827382"/>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394B0A-1765-44CE-AFF8-4B1CB16A7A00}">
      <dsp:nvSpPr>
        <dsp:cNvPr id="0" name=""/>
        <dsp:cNvSpPr/>
      </dsp:nvSpPr>
      <dsp:spPr>
        <a:xfrm>
          <a:off x="0" y="4550604"/>
          <a:ext cx="8856054" cy="1034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b="0" i="0" kern="1200" dirty="0">
              <a:solidFill>
                <a:srgbClr val="FFC000"/>
              </a:solidFill>
            </a:rPr>
            <a:t>aceleração, fragmentação: </a:t>
          </a:r>
          <a:r>
            <a:rPr lang="pt-PT" sz="2000" b="0" i="0" kern="1200" dirty="0"/>
            <a:t>vazio narrativas (</a:t>
          </a:r>
          <a:r>
            <a:rPr lang="pt-PT" sz="2000" b="0" i="0" kern="1200" dirty="0" err="1"/>
            <a:t>Han</a:t>
          </a:r>
          <a:r>
            <a:rPr lang="pt-PT" sz="2000" b="0" i="0" kern="1200" dirty="0"/>
            <a:t>, 2016)&gt; desorientação, falta de ancoragem</a:t>
          </a:r>
          <a:endParaRPr lang="pt-PT" sz="2000" kern="1200" dirty="0"/>
        </a:p>
      </dsp:txBody>
      <dsp:txXfrm>
        <a:off x="1874633" y="4550604"/>
        <a:ext cx="6981420" cy="1034228"/>
      </dsp:txXfrm>
    </dsp:sp>
    <dsp:sp modelId="{F60A16B7-CE54-46FD-A4F3-9956C227619B}">
      <dsp:nvSpPr>
        <dsp:cNvPr id="0" name=""/>
        <dsp:cNvSpPr/>
      </dsp:nvSpPr>
      <dsp:spPr>
        <a:xfrm>
          <a:off x="103422" y="4654027"/>
          <a:ext cx="1771210" cy="82738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E6E1F-FE0A-4B53-AE1C-BDAC1DD3FFEC}">
      <dsp:nvSpPr>
        <dsp:cNvPr id="0" name=""/>
        <dsp:cNvSpPr/>
      </dsp:nvSpPr>
      <dsp:spPr>
        <a:xfrm>
          <a:off x="2123441" y="3429000"/>
          <a:ext cx="2903521" cy="1595177"/>
        </a:xfrm>
        <a:custGeom>
          <a:avLst/>
          <a:gdLst/>
          <a:ahLst/>
          <a:cxnLst/>
          <a:rect l="0" t="0" r="0" b="0"/>
          <a:pathLst>
            <a:path>
              <a:moveTo>
                <a:pt x="0" y="0"/>
              </a:moveTo>
              <a:lnTo>
                <a:pt x="1451760" y="0"/>
              </a:lnTo>
              <a:lnTo>
                <a:pt x="1451760" y="1595177"/>
              </a:lnTo>
              <a:lnTo>
                <a:pt x="2903521" y="15951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492380" y="4143767"/>
        <a:ext cx="165642" cy="165642"/>
      </dsp:txXfrm>
    </dsp:sp>
    <dsp:sp modelId="{BAD4026C-3B12-439D-B6D3-13E5AC933F1E}">
      <dsp:nvSpPr>
        <dsp:cNvPr id="0" name=""/>
        <dsp:cNvSpPr/>
      </dsp:nvSpPr>
      <dsp:spPr>
        <a:xfrm>
          <a:off x="2123441" y="2966771"/>
          <a:ext cx="2903521" cy="462228"/>
        </a:xfrm>
        <a:custGeom>
          <a:avLst/>
          <a:gdLst/>
          <a:ahLst/>
          <a:cxnLst/>
          <a:rect l="0" t="0" r="0" b="0"/>
          <a:pathLst>
            <a:path>
              <a:moveTo>
                <a:pt x="0" y="462228"/>
              </a:moveTo>
              <a:lnTo>
                <a:pt x="1451760" y="462228"/>
              </a:lnTo>
              <a:lnTo>
                <a:pt x="1451760" y="0"/>
              </a:lnTo>
              <a:lnTo>
                <a:pt x="29035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501700" y="3124383"/>
        <a:ext cx="147004" cy="147004"/>
      </dsp:txXfrm>
    </dsp:sp>
    <dsp:sp modelId="{9F394C5E-6699-44FE-805F-D32863E9A2F8}">
      <dsp:nvSpPr>
        <dsp:cNvPr id="0" name=""/>
        <dsp:cNvSpPr/>
      </dsp:nvSpPr>
      <dsp:spPr>
        <a:xfrm>
          <a:off x="2123441" y="1341176"/>
          <a:ext cx="2903521" cy="2087823"/>
        </a:xfrm>
        <a:custGeom>
          <a:avLst/>
          <a:gdLst/>
          <a:ahLst/>
          <a:cxnLst/>
          <a:rect l="0" t="0" r="0" b="0"/>
          <a:pathLst>
            <a:path>
              <a:moveTo>
                <a:pt x="0" y="2087823"/>
              </a:moveTo>
              <a:lnTo>
                <a:pt x="1451760" y="2087823"/>
              </a:lnTo>
              <a:lnTo>
                <a:pt x="1451760" y="0"/>
              </a:lnTo>
              <a:lnTo>
                <a:pt x="29035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485796" y="2295682"/>
        <a:ext cx="178811" cy="178811"/>
      </dsp:txXfrm>
    </dsp:sp>
    <dsp:sp modelId="{D84AAB3F-B71D-4583-8BB4-E5EC18437EC1}">
      <dsp:nvSpPr>
        <dsp:cNvPr id="0" name=""/>
        <dsp:cNvSpPr/>
      </dsp:nvSpPr>
      <dsp:spPr>
        <a:xfrm rot="16200000">
          <a:off x="-703234" y="2791812"/>
          <a:ext cx="4378977" cy="12743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pt-PT" sz="4400" b="1" kern="1200" dirty="0" err="1"/>
            <a:t>empirical</a:t>
          </a:r>
          <a:r>
            <a:rPr lang="pt-PT" sz="4400" b="1" kern="1200" dirty="0"/>
            <a:t> research</a:t>
          </a:r>
          <a:endParaRPr lang="en-GB" sz="4400" kern="1200" dirty="0"/>
        </a:p>
      </dsp:txBody>
      <dsp:txXfrm>
        <a:off x="-703234" y="2791812"/>
        <a:ext cx="4378977" cy="1274375"/>
      </dsp:txXfrm>
    </dsp:sp>
    <dsp:sp modelId="{C0B1DA8C-CEC7-42CE-B35D-103EEFDFC3B9}">
      <dsp:nvSpPr>
        <dsp:cNvPr id="0" name=""/>
        <dsp:cNvSpPr/>
      </dsp:nvSpPr>
      <dsp:spPr>
        <a:xfrm>
          <a:off x="5026962" y="690938"/>
          <a:ext cx="4265562" cy="13004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acknowledgment of their integration, without completely excluding their independence, and in the questioning of the roles that C and CT may play in the different phases of both processes </a:t>
          </a:r>
        </a:p>
        <a:p>
          <a:pPr marL="0" lvl="0" indent="0" algn="ctr" defTabSz="533400">
            <a:lnSpc>
              <a:spcPct val="90000"/>
            </a:lnSpc>
            <a:spcBef>
              <a:spcPct val="0"/>
            </a:spcBef>
            <a:spcAft>
              <a:spcPct val="35000"/>
            </a:spcAft>
            <a:buNone/>
          </a:pPr>
          <a:r>
            <a:rPr lang="en-GB" sz="1000" kern="1200" dirty="0"/>
            <a:t>(Wechsler </a:t>
          </a:r>
          <a:r>
            <a:rPr lang="en-GB" sz="1000" i="1" kern="1200" dirty="0"/>
            <a:t>et al</a:t>
          </a:r>
          <a:r>
            <a:rPr lang="en-GB" sz="1000" kern="1200" dirty="0"/>
            <a:t>, 2018)</a:t>
          </a:r>
        </a:p>
      </dsp:txBody>
      <dsp:txXfrm>
        <a:off x="5026962" y="690938"/>
        <a:ext cx="4265562" cy="1300476"/>
      </dsp:txXfrm>
    </dsp:sp>
    <dsp:sp modelId="{9D8985C0-34E2-4371-B28A-AB0A9B88B79A}">
      <dsp:nvSpPr>
        <dsp:cNvPr id="0" name=""/>
        <dsp:cNvSpPr/>
      </dsp:nvSpPr>
      <dsp:spPr>
        <a:xfrm>
          <a:off x="5026962" y="2316533"/>
          <a:ext cx="4265562" cy="13004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devise a possibility to measure creativity with the items of originality, elaboration, fluency, flexibility, risk-taking. Moreover, they found a significant correlation between critical thinking and creativity when Digital Mind Maps were integrated into Problem-based Learning.</a:t>
          </a:r>
        </a:p>
        <a:p>
          <a:pPr marL="0" lvl="0" indent="0" algn="ctr" defTabSz="533400">
            <a:lnSpc>
              <a:spcPct val="90000"/>
            </a:lnSpc>
            <a:spcBef>
              <a:spcPct val="0"/>
            </a:spcBef>
            <a:spcAft>
              <a:spcPct val="35000"/>
            </a:spcAft>
            <a:buNone/>
          </a:pPr>
          <a:r>
            <a:rPr lang="en-GB" sz="1000" kern="1200" dirty="0"/>
            <a:t>((</a:t>
          </a:r>
          <a:r>
            <a:rPr lang="en-GB" sz="1000" kern="1200" dirty="0" err="1"/>
            <a:t>Hidayati</a:t>
          </a:r>
          <a:r>
            <a:rPr lang="en-GB" sz="1000" kern="1200" dirty="0"/>
            <a:t> </a:t>
          </a:r>
          <a:r>
            <a:rPr lang="en-GB" sz="1000" i="1" kern="1200" dirty="0"/>
            <a:t>et al. </a:t>
          </a:r>
          <a:r>
            <a:rPr lang="en-GB" sz="1000" kern="1200" dirty="0"/>
            <a:t>2019) </a:t>
          </a:r>
        </a:p>
      </dsp:txBody>
      <dsp:txXfrm>
        <a:off x="5026962" y="2316533"/>
        <a:ext cx="4265562" cy="1300476"/>
      </dsp:txXfrm>
    </dsp:sp>
    <dsp:sp modelId="{0FEF9C70-684C-4FAD-B8E4-B2AB866F515C}">
      <dsp:nvSpPr>
        <dsp:cNvPr id="0" name=""/>
        <dsp:cNvSpPr/>
      </dsp:nvSpPr>
      <dsp:spPr>
        <a:xfrm>
          <a:off x="5026962" y="3911710"/>
          <a:ext cx="4265562" cy="2224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four innate elements of creativity: originality, ingenuity, resolution, and synthesis; and four external elements of creativity: replication, redefinition, reconstruction, and </a:t>
          </a:r>
          <a:r>
            <a:rPr lang="en-GB" sz="1200" kern="1200" dirty="0" err="1"/>
            <a:t>reinitiation</a:t>
          </a:r>
          <a:r>
            <a:rPr lang="en-GB" sz="1200" kern="1200" dirty="0"/>
            <a:t>. As to CT, they referred to the three elements; induction, deduction, and value judging; combined with the four methods on which they are based: results of inferences, observations, statements, and assumptions. The authors built a framework based on sound theoretical foundations, supported by past studies evidence, and constructed a model suitable for structural equation modelling (SEM). The study revealed a significant relationship between C and CT, although more studies are needed to clarify the effects of moderating and mediating variables.</a:t>
          </a:r>
        </a:p>
        <a:p>
          <a:pPr marL="0" lvl="0" indent="0" algn="ctr" defTabSz="533400">
            <a:lnSpc>
              <a:spcPct val="90000"/>
            </a:lnSpc>
            <a:spcBef>
              <a:spcPct val="0"/>
            </a:spcBef>
            <a:spcAft>
              <a:spcPct val="35000"/>
            </a:spcAft>
            <a:buNone/>
          </a:pPr>
          <a:r>
            <a:rPr lang="en-GB" sz="1000" kern="1200" dirty="0"/>
            <a:t>(Ling &amp; </a:t>
          </a:r>
          <a:r>
            <a:rPr lang="en-GB" sz="1000" kern="1200" dirty="0" err="1"/>
            <a:t>Loh</a:t>
          </a:r>
          <a:r>
            <a:rPr lang="en-GB" sz="1000" kern="1200" dirty="0"/>
            <a:t>, 2019) </a:t>
          </a:r>
        </a:p>
      </dsp:txBody>
      <dsp:txXfrm>
        <a:off x="5026962" y="3911710"/>
        <a:ext cx="4265562" cy="22249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64368-166F-416D-978B-1082493406C3}">
      <dsp:nvSpPr>
        <dsp:cNvPr id="0" name=""/>
        <dsp:cNvSpPr/>
      </dsp:nvSpPr>
      <dsp:spPr>
        <a:xfrm>
          <a:off x="1397"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15240" rIns="150018" bIns="15240" numCol="1" spcCol="1270" anchor="ctr" anchorCtr="0">
          <a:noAutofit/>
        </a:bodyPr>
        <a:lstStyle/>
        <a:p>
          <a:pPr marL="0" lvl="0" indent="0" algn="ctr" defTabSz="533400">
            <a:lnSpc>
              <a:spcPct val="90000"/>
            </a:lnSpc>
            <a:spcBef>
              <a:spcPct val="0"/>
            </a:spcBef>
            <a:spcAft>
              <a:spcPct val="35000"/>
            </a:spcAft>
            <a:buNone/>
          </a:pPr>
          <a:r>
            <a:rPr lang="en-GB" sz="1200" kern="1200" dirty="0"/>
            <a:t>CT could appear in the inquiring phase that opens the creative process and at the end when it becomes pertinent to assess it, regarding its quality and usefulness. </a:t>
          </a:r>
          <a:endParaRPr lang="pt-PT" sz="1200" kern="1200" dirty="0"/>
        </a:p>
      </dsp:txBody>
      <dsp:txXfrm>
        <a:off x="400604" y="2357186"/>
        <a:ext cx="1927541" cy="1927541"/>
      </dsp:txXfrm>
    </dsp:sp>
    <dsp:sp modelId="{2B528A93-8950-4844-A631-AE36787294F5}">
      <dsp:nvSpPr>
        <dsp:cNvPr id="0" name=""/>
        <dsp:cNvSpPr/>
      </dsp:nvSpPr>
      <dsp:spPr>
        <a:xfrm>
          <a:off x="2182161"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15240" rIns="150018"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Caring Thinking intervenes as a meta-criteria guiding critical thinking, by taking its sources from </a:t>
          </a:r>
          <a:r>
            <a:rPr lang="en-GB" sz="1200" kern="1200" dirty="0" err="1"/>
            <a:t>evaluational</a:t>
          </a:r>
          <a:r>
            <a:rPr lang="en-GB" sz="1200" kern="1200" dirty="0"/>
            <a:t>, emphatic, and normative </a:t>
          </a:r>
          <a:r>
            <a:rPr lang="en-GB" sz="1200" kern="1200" dirty="0" err="1"/>
            <a:t>thinking.atedness</a:t>
          </a:r>
          <a:endParaRPr lang="pt-PT" sz="1200" kern="1200" dirty="0"/>
        </a:p>
      </dsp:txBody>
      <dsp:txXfrm>
        <a:off x="2581368" y="2357186"/>
        <a:ext cx="1927541" cy="1927541"/>
      </dsp:txXfrm>
    </dsp:sp>
    <dsp:sp modelId="{E174715F-1E70-47B7-AF6E-9ED686B1990D}">
      <dsp:nvSpPr>
        <dsp:cNvPr id="0" name=""/>
        <dsp:cNvSpPr/>
      </dsp:nvSpPr>
      <dsp:spPr>
        <a:xfrm>
          <a:off x="4362925"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15240" rIns="150018" bIns="15240" numCol="1" spcCol="1270" anchor="ctr" anchorCtr="0">
          <a:noAutofit/>
        </a:bodyPr>
        <a:lstStyle/>
        <a:p>
          <a:pPr marL="0" lvl="0" indent="0" algn="ctr" defTabSz="533400">
            <a:lnSpc>
              <a:spcPct val="90000"/>
            </a:lnSpc>
            <a:spcBef>
              <a:spcPct val="0"/>
            </a:spcBef>
            <a:spcAft>
              <a:spcPct val="35000"/>
            </a:spcAft>
            <a:buNone/>
          </a:pPr>
          <a:r>
            <a:rPr lang="en-GB" sz="1200" kern="1200" dirty="0"/>
            <a:t>Hopeful Thinking (HT) could contribute to CT in the process of improving its criteria, as it requires that the thinker has some hope or hopeful thinking about a subject.</a:t>
          </a:r>
          <a:endParaRPr lang="pt-PT" sz="1200" kern="1200" dirty="0"/>
        </a:p>
      </dsp:txBody>
      <dsp:txXfrm>
        <a:off x="4762132" y="2357186"/>
        <a:ext cx="1927541" cy="1927541"/>
      </dsp:txXfrm>
    </dsp:sp>
    <dsp:sp modelId="{5344DCD4-BC9A-4F20-B824-1FA872E7F259}">
      <dsp:nvSpPr>
        <dsp:cNvPr id="0" name=""/>
        <dsp:cNvSpPr/>
      </dsp:nvSpPr>
      <dsp:spPr>
        <a:xfrm>
          <a:off x="6543690"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15240" rIns="150018"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Complementary, CT may contribute to HT in the determination of what objectives are in possible dimension and which are in probable dimension, in the stage of determining objectives and guidance for hopeful thinking.</a:t>
          </a:r>
          <a:endParaRPr lang="pt-PT" sz="1200" kern="1200" dirty="0"/>
        </a:p>
      </dsp:txBody>
      <dsp:txXfrm>
        <a:off x="6942897" y="2357186"/>
        <a:ext cx="1927541" cy="1927541"/>
      </dsp:txXfrm>
    </dsp:sp>
    <dsp:sp modelId="{86F8AC38-E69D-4EF1-BD55-B13321740FB4}">
      <dsp:nvSpPr>
        <dsp:cNvPr id="0" name=""/>
        <dsp:cNvSpPr/>
      </dsp:nvSpPr>
      <dsp:spPr>
        <a:xfrm>
          <a:off x="8724454"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22860" rIns="150018"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interdependence dynamics of complementarity</a:t>
          </a:r>
          <a:endParaRPr lang="pt-PT" sz="1800" kern="1200" dirty="0"/>
        </a:p>
      </dsp:txBody>
      <dsp:txXfrm>
        <a:off x="9123661" y="2357186"/>
        <a:ext cx="1927541" cy="19275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1D4F2-052B-48CD-8450-3D8C12010D8F}">
      <dsp:nvSpPr>
        <dsp:cNvPr id="0" name=""/>
        <dsp:cNvSpPr/>
      </dsp:nvSpPr>
      <dsp:spPr>
        <a:xfrm>
          <a:off x="1397"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15240" rIns="150018" bIns="15240" numCol="1" spcCol="1270" anchor="ctr" anchorCtr="0">
          <a:noAutofit/>
        </a:bodyPr>
        <a:lstStyle/>
        <a:p>
          <a:pPr marL="0" lvl="0" indent="0" algn="ctr" defTabSz="533400">
            <a:lnSpc>
              <a:spcPct val="90000"/>
            </a:lnSpc>
            <a:spcBef>
              <a:spcPct val="0"/>
            </a:spcBef>
            <a:spcAft>
              <a:spcPct val="35000"/>
            </a:spcAft>
            <a:buNone/>
          </a:pPr>
          <a:r>
            <a:rPr lang="en-GB" sz="1200" kern="1200" dirty="0"/>
            <a:t>C as systemic interaction between a culture, the novelty brought into the symbolic domain, and the experts that recognize and validate the innovation</a:t>
          </a:r>
          <a:endParaRPr lang="pt-PT" sz="1200" kern="1200" dirty="0"/>
        </a:p>
      </dsp:txBody>
      <dsp:txXfrm>
        <a:off x="400604" y="2357186"/>
        <a:ext cx="1927541" cy="1927541"/>
      </dsp:txXfrm>
    </dsp:sp>
    <dsp:sp modelId="{DEBE0A16-536E-44CE-B17D-73DDFF457E66}">
      <dsp:nvSpPr>
        <dsp:cNvPr id="0" name=""/>
        <dsp:cNvSpPr/>
      </dsp:nvSpPr>
      <dsp:spPr>
        <a:xfrm>
          <a:off x="2182161"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15240" rIns="150018"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relation with CT 'aporetic attitude', or predisposition for question raising, that could better allow the deconstruction of the taken-for-granted assumptions</a:t>
          </a:r>
          <a:endParaRPr lang="pt-PT" sz="1200" kern="1200" dirty="0"/>
        </a:p>
      </dsp:txBody>
      <dsp:txXfrm>
        <a:off x="2581368" y="2357186"/>
        <a:ext cx="1927541" cy="1927541"/>
      </dsp:txXfrm>
    </dsp:sp>
    <dsp:sp modelId="{AF9EBC69-4945-4442-B418-2E74A6BDC7E6}">
      <dsp:nvSpPr>
        <dsp:cNvPr id="0" name=""/>
        <dsp:cNvSpPr/>
      </dsp:nvSpPr>
      <dsp:spPr>
        <a:xfrm>
          <a:off x="4362925"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15240" rIns="150018" bIns="15240" numCol="1" spcCol="1270" anchor="ctr" anchorCtr="0">
          <a:noAutofit/>
        </a:bodyPr>
        <a:lstStyle/>
        <a:p>
          <a:pPr marL="0" lvl="0" indent="0" algn="ctr" defTabSz="533400">
            <a:lnSpc>
              <a:spcPct val="90000"/>
            </a:lnSpc>
            <a:spcBef>
              <a:spcPct val="0"/>
            </a:spcBef>
            <a:spcAft>
              <a:spcPct val="35000"/>
            </a:spcAft>
            <a:buNone/>
          </a:pPr>
          <a:r>
            <a:rPr lang="en-GB" sz="1200" kern="1200" dirty="0"/>
            <a:t>problematizing how the novelty really marks a breakthrough, by criticising the 'taken for granted in a social context', so taking stances with rooted cultural and historical situatedness</a:t>
          </a:r>
          <a:endParaRPr lang="pt-PT" sz="1200" kern="1200" dirty="0"/>
        </a:p>
      </dsp:txBody>
      <dsp:txXfrm>
        <a:off x="4762132" y="2357186"/>
        <a:ext cx="1927541" cy="1927541"/>
      </dsp:txXfrm>
    </dsp:sp>
    <dsp:sp modelId="{C3D6DE86-3A35-48C6-B353-572DFF43ED70}">
      <dsp:nvSpPr>
        <dsp:cNvPr id="0" name=""/>
        <dsp:cNvSpPr/>
      </dsp:nvSpPr>
      <dsp:spPr>
        <a:xfrm>
          <a:off x="6543690"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15240" rIns="150018" bIns="15240" numCol="1" spcCol="1270" anchor="ctr" anchorCtr="0">
          <a:noAutofit/>
        </a:bodyPr>
        <a:lstStyle/>
        <a:p>
          <a:pPr marL="0" lvl="0" indent="0" algn="ctr" defTabSz="533400">
            <a:lnSpc>
              <a:spcPct val="90000"/>
            </a:lnSpc>
            <a:spcBef>
              <a:spcPct val="0"/>
            </a:spcBef>
            <a:spcAft>
              <a:spcPct val="35000"/>
            </a:spcAft>
            <a:buNone/>
          </a:pPr>
          <a:r>
            <a:rPr lang="en-GB" sz="1200" kern="1200"/>
            <a:t>Namely, profiling how far a creative work goes, considering the levels of replication, redefinition, reconstruction, reinitiation, but also Pro-C and Big-C</a:t>
          </a:r>
          <a:endParaRPr lang="pt-PT" sz="1200" kern="1200" dirty="0"/>
        </a:p>
      </dsp:txBody>
      <dsp:txXfrm>
        <a:off x="6942897" y="2357186"/>
        <a:ext cx="1927541" cy="1927541"/>
      </dsp:txXfrm>
    </dsp:sp>
    <dsp:sp modelId="{8F6E1910-58D9-4A9E-98CD-6A3F525F56DA}">
      <dsp:nvSpPr>
        <dsp:cNvPr id="0" name=""/>
        <dsp:cNvSpPr/>
      </dsp:nvSpPr>
      <dsp:spPr>
        <a:xfrm>
          <a:off x="8724454" y="1957979"/>
          <a:ext cx="2725955" cy="2725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18" tIns="22860" rIns="150018"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interdependence dynamics of complementarity</a:t>
          </a:r>
          <a:endParaRPr lang="pt-PT" sz="1800" kern="1200" dirty="0"/>
        </a:p>
      </dsp:txBody>
      <dsp:txXfrm>
        <a:off x="9123661" y="2357186"/>
        <a:ext cx="1927541" cy="19275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507CC-50C6-477E-9A16-9223651036E3}">
      <dsp:nvSpPr>
        <dsp:cNvPr id="0" name=""/>
        <dsp:cNvSpPr/>
      </dsp:nvSpPr>
      <dsp:spPr>
        <a:xfrm>
          <a:off x="3355" y="1637854"/>
          <a:ext cx="3366204" cy="3366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5253" tIns="15240" rIns="185253" bIns="15240" numCol="1" spcCol="1270" anchor="ctr" anchorCtr="0">
          <a:noAutofit/>
        </a:bodyPr>
        <a:lstStyle/>
        <a:p>
          <a:pPr marL="0" lvl="0" indent="0" algn="ctr" defTabSz="533400">
            <a:lnSpc>
              <a:spcPct val="90000"/>
            </a:lnSpc>
            <a:spcBef>
              <a:spcPct val="0"/>
            </a:spcBef>
            <a:spcAft>
              <a:spcPct val="35000"/>
            </a:spcAft>
            <a:buNone/>
          </a:pPr>
          <a:r>
            <a:rPr lang="en-GB" sz="1200" kern="1200" dirty="0"/>
            <a:t>As works of art are not neutral, as are not the innovations in industry or business,</a:t>
          </a:r>
          <a:endParaRPr lang="pt-PT" sz="1200" kern="1200" dirty="0"/>
        </a:p>
      </dsp:txBody>
      <dsp:txXfrm>
        <a:off x="496324" y="2130823"/>
        <a:ext cx="2380266" cy="2380266"/>
      </dsp:txXfrm>
    </dsp:sp>
    <dsp:sp modelId="{28AEFA4D-CA45-40F7-AD80-E6A8B1C777B6}">
      <dsp:nvSpPr>
        <dsp:cNvPr id="0" name=""/>
        <dsp:cNvSpPr/>
      </dsp:nvSpPr>
      <dsp:spPr>
        <a:xfrm>
          <a:off x="2696319" y="1637854"/>
          <a:ext cx="3366204" cy="3366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5253" tIns="15240" rIns="185253" bIns="15240" numCol="1" spcCol="1270" anchor="ctr" anchorCtr="0">
          <a:noAutofit/>
        </a:bodyPr>
        <a:lstStyle/>
        <a:p>
          <a:pPr marL="0" lvl="0" indent="0" algn="ctr" defTabSz="533400">
            <a:lnSpc>
              <a:spcPct val="90000"/>
            </a:lnSpc>
            <a:spcBef>
              <a:spcPct val="0"/>
            </a:spcBef>
            <a:spcAft>
              <a:spcPct val="35000"/>
            </a:spcAft>
            <a:buNone/>
          </a:pPr>
          <a:r>
            <a:rPr lang="en-GB" sz="1200" kern="1200" dirty="0"/>
            <a:t>CT may be called to consider the implications and consequences of C</a:t>
          </a:r>
          <a:endParaRPr lang="pt-PT" sz="1200" kern="1200" dirty="0"/>
        </a:p>
      </dsp:txBody>
      <dsp:txXfrm>
        <a:off x="3189288" y="2130823"/>
        <a:ext cx="2380266" cy="2380266"/>
      </dsp:txXfrm>
    </dsp:sp>
    <dsp:sp modelId="{61DE0B54-BA27-40C9-A85A-6BBD877FFDAF}">
      <dsp:nvSpPr>
        <dsp:cNvPr id="0" name=""/>
        <dsp:cNvSpPr/>
      </dsp:nvSpPr>
      <dsp:spPr>
        <a:xfrm>
          <a:off x="5389283" y="1637854"/>
          <a:ext cx="3366204" cy="3366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5253" tIns="15240" rIns="185253" bIns="15240" numCol="1" spcCol="1270" anchor="ctr" anchorCtr="0">
          <a:noAutofit/>
        </a:bodyPr>
        <a:lstStyle/>
        <a:p>
          <a:pPr marL="0" lvl="0" indent="0" algn="ctr" defTabSz="533400">
            <a:lnSpc>
              <a:spcPct val="90000"/>
            </a:lnSpc>
            <a:spcBef>
              <a:spcPct val="0"/>
            </a:spcBef>
            <a:spcAft>
              <a:spcPct val="35000"/>
            </a:spcAft>
            <a:buNone/>
          </a:pPr>
          <a:r>
            <a:rPr lang="en-GB" sz="1200" kern="1200" dirty="0"/>
            <a:t>as innovation may imply risk-taking it can be object of CT analysis &gt; evident that C am CT share openness as they share flexibility and synthesis, so, they may communicate through such homonym endeavours.</a:t>
          </a:r>
          <a:endParaRPr lang="pt-PT" sz="1200" kern="1200" dirty="0"/>
        </a:p>
      </dsp:txBody>
      <dsp:txXfrm>
        <a:off x="5882252" y="2130823"/>
        <a:ext cx="2380266" cy="2380266"/>
      </dsp:txXfrm>
    </dsp:sp>
    <dsp:sp modelId="{14288727-F8B9-406C-89CB-9FE898896B42}">
      <dsp:nvSpPr>
        <dsp:cNvPr id="0" name=""/>
        <dsp:cNvSpPr/>
      </dsp:nvSpPr>
      <dsp:spPr>
        <a:xfrm>
          <a:off x="8082246" y="1637854"/>
          <a:ext cx="3366204" cy="3366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5253" tIns="22860" rIns="185253" bIns="22860" numCol="1" spcCol="1270" anchor="ctr" anchorCtr="0">
          <a:noAutofit/>
        </a:bodyPr>
        <a:lstStyle/>
        <a:p>
          <a:pPr marL="0" lvl="0" indent="0" algn="ctr" defTabSz="800100">
            <a:lnSpc>
              <a:spcPct val="90000"/>
            </a:lnSpc>
            <a:spcBef>
              <a:spcPct val="0"/>
            </a:spcBef>
            <a:spcAft>
              <a:spcPct val="35000"/>
            </a:spcAft>
            <a:buNone/>
          </a:pPr>
          <a:r>
            <a:rPr lang="en-GB" sz="1800" kern="1200"/>
            <a:t>Namely, profiling how far a creative work goes, considering the levels of replication, redefinition, reconstruction, reinitiation, but also Pro-C and Big-C</a:t>
          </a:r>
          <a:endParaRPr lang="pt-PT" sz="1800" kern="1200"/>
        </a:p>
      </dsp:txBody>
      <dsp:txXfrm>
        <a:off x="8575215" y="2130823"/>
        <a:ext cx="2380266" cy="2380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522DE-A048-4622-B816-4B0D01AEA17D}">
      <dsp:nvSpPr>
        <dsp:cNvPr id="0" name=""/>
        <dsp:cNvSpPr/>
      </dsp:nvSpPr>
      <dsp:spPr>
        <a:xfrm>
          <a:off x="2454765" y="1410758"/>
          <a:ext cx="3514521" cy="35145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PT" sz="2700" kern="1200" dirty="0"/>
            <a:t>tempestade perfeita</a:t>
          </a:r>
        </a:p>
        <a:p>
          <a:pPr marL="0" lvl="0" indent="0" algn="ctr" defTabSz="1200150">
            <a:lnSpc>
              <a:spcPct val="90000"/>
            </a:lnSpc>
            <a:spcBef>
              <a:spcPct val="0"/>
            </a:spcBef>
            <a:spcAft>
              <a:spcPct val="35000"/>
            </a:spcAft>
            <a:buNone/>
          </a:pPr>
          <a:r>
            <a:rPr lang="pt-PT" sz="1000" kern="1200" dirty="0"/>
            <a:t>(</a:t>
          </a:r>
          <a:r>
            <a:rPr lang="pt-PT" sz="1000" kern="1200" dirty="0" err="1"/>
            <a:t>Harari</a:t>
          </a:r>
          <a:r>
            <a:rPr lang="pt-PT" sz="1000" kern="1200" dirty="0"/>
            <a:t>, 2018; </a:t>
          </a:r>
          <a:r>
            <a:rPr lang="pt-PT" sz="1000" kern="1200" dirty="0" err="1"/>
            <a:t>Han</a:t>
          </a:r>
          <a:r>
            <a:rPr lang="pt-PT" sz="1000" kern="1200" dirty="0"/>
            <a:t>, 2016)</a:t>
          </a:r>
        </a:p>
      </dsp:txBody>
      <dsp:txXfrm>
        <a:off x="2969455" y="1925448"/>
        <a:ext cx="2485141" cy="2485141"/>
      </dsp:txXfrm>
    </dsp:sp>
    <dsp:sp modelId="{5F825FF7-5869-44DF-8F1C-7C0C2AE27729}">
      <dsp:nvSpPr>
        <dsp:cNvPr id="0" name=""/>
        <dsp:cNvSpPr/>
      </dsp:nvSpPr>
      <dsp:spPr>
        <a:xfrm>
          <a:off x="3333395" y="627"/>
          <a:ext cx="1757260" cy="17572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PT" sz="1600" kern="1200" dirty="0"/>
            <a:t>revolução inteligência artificial</a:t>
          </a:r>
          <a:endParaRPr lang="en-GB" sz="1600" kern="1200" dirty="0"/>
        </a:p>
      </dsp:txBody>
      <dsp:txXfrm>
        <a:off x="3590740" y="257972"/>
        <a:ext cx="1242570" cy="1242570"/>
      </dsp:txXfrm>
    </dsp:sp>
    <dsp:sp modelId="{4A873C2F-2ECB-4310-BE1B-5DE84686F9BB}">
      <dsp:nvSpPr>
        <dsp:cNvPr id="0" name=""/>
        <dsp:cNvSpPr/>
      </dsp:nvSpPr>
      <dsp:spPr>
        <a:xfrm>
          <a:off x="5622157" y="2289389"/>
          <a:ext cx="1757260" cy="17572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PT" sz="1600" kern="1200" dirty="0"/>
            <a:t>evolução bioengenharia</a:t>
          </a:r>
          <a:endParaRPr lang="en-GB" sz="1600" kern="1200" dirty="0"/>
        </a:p>
      </dsp:txBody>
      <dsp:txXfrm>
        <a:off x="5879502" y="2546734"/>
        <a:ext cx="1242570" cy="1242570"/>
      </dsp:txXfrm>
    </dsp:sp>
    <dsp:sp modelId="{47C6D1F8-A45D-45F9-BEC7-6A694D1B81A3}">
      <dsp:nvSpPr>
        <dsp:cNvPr id="0" name=""/>
        <dsp:cNvSpPr/>
      </dsp:nvSpPr>
      <dsp:spPr>
        <a:xfrm>
          <a:off x="3333395" y="4578150"/>
          <a:ext cx="1757260" cy="17572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PT" sz="1600" kern="1200" dirty="0"/>
            <a:t>catástrofe climática recursos</a:t>
          </a:r>
          <a:endParaRPr lang="en-GB" sz="1600" kern="1200" dirty="0"/>
        </a:p>
      </dsp:txBody>
      <dsp:txXfrm>
        <a:off x="3590740" y="4835495"/>
        <a:ext cx="1242570" cy="1242570"/>
      </dsp:txXfrm>
    </dsp:sp>
    <dsp:sp modelId="{D9AB367F-2227-4454-8B24-C71EB14E93EF}">
      <dsp:nvSpPr>
        <dsp:cNvPr id="0" name=""/>
        <dsp:cNvSpPr/>
      </dsp:nvSpPr>
      <dsp:spPr>
        <a:xfrm>
          <a:off x="1044633" y="2289389"/>
          <a:ext cx="1757260" cy="17572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PT" sz="1600" kern="1200" dirty="0"/>
            <a:t>vazio narrativas</a:t>
          </a:r>
          <a:endParaRPr lang="en-GB" sz="1600" kern="1200" dirty="0"/>
        </a:p>
      </dsp:txBody>
      <dsp:txXfrm>
        <a:off x="1301978" y="2546734"/>
        <a:ext cx="1242570" cy="1242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010D5-3664-4B0C-AAB8-E05F34BFDD2E}">
      <dsp:nvSpPr>
        <dsp:cNvPr id="0" name=""/>
        <dsp:cNvSpPr/>
      </dsp:nvSpPr>
      <dsp:spPr>
        <a:xfrm>
          <a:off x="0" y="2506490"/>
          <a:ext cx="2228693" cy="9125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rgbClr val="FFC000"/>
              </a:solidFill>
            </a:rPr>
            <a:t>seres</a:t>
          </a:r>
          <a:r>
            <a:rPr lang="en-GB" sz="1800" kern="1200" dirty="0">
              <a:solidFill>
                <a:srgbClr val="FFC000"/>
              </a:solidFill>
            </a:rPr>
            <a:t> de </a:t>
          </a:r>
          <a:r>
            <a:rPr lang="en-GB" sz="1800" kern="1200" dirty="0" err="1">
              <a:solidFill>
                <a:srgbClr val="FFC000"/>
              </a:solidFill>
            </a:rPr>
            <a:t>desafios&amp;projetos</a:t>
          </a:r>
          <a:r>
            <a:rPr lang="en-GB" sz="1800" kern="1200" dirty="0">
              <a:solidFill>
                <a:srgbClr val="FFC000"/>
              </a:solidFill>
            </a:rPr>
            <a:t> </a:t>
          </a:r>
        </a:p>
        <a:p>
          <a:pPr marL="0" lvl="0" indent="0" algn="ctr" defTabSz="800100">
            <a:lnSpc>
              <a:spcPct val="90000"/>
            </a:lnSpc>
            <a:spcBef>
              <a:spcPct val="0"/>
            </a:spcBef>
            <a:spcAft>
              <a:spcPct val="35000"/>
            </a:spcAft>
            <a:buNone/>
          </a:pPr>
          <a:r>
            <a:rPr lang="en-GB" sz="1800" kern="1200" dirty="0" err="1"/>
            <a:t>nos</a:t>
          </a:r>
          <a:r>
            <a:rPr lang="en-GB" sz="1800" kern="1200" dirty="0"/>
            <a:t> </a:t>
          </a:r>
          <a:r>
            <a:rPr lang="en-GB" sz="1800" kern="1200" dirty="0" err="1"/>
            <a:t>projetamos</a:t>
          </a:r>
          <a:endParaRPr lang="pt-PT" sz="1200" kern="1200" dirty="0"/>
        </a:p>
      </dsp:txBody>
      <dsp:txXfrm>
        <a:off x="26727" y="2533217"/>
        <a:ext cx="2175239" cy="859088"/>
      </dsp:txXfrm>
    </dsp:sp>
    <dsp:sp modelId="{7FEAE160-1076-4C66-83B5-225F52D8AD13}">
      <dsp:nvSpPr>
        <dsp:cNvPr id="0" name=""/>
        <dsp:cNvSpPr/>
      </dsp:nvSpPr>
      <dsp:spPr>
        <a:xfrm rot="21537354">
          <a:off x="2228688" y="2955847"/>
          <a:ext cx="56597" cy="12797"/>
        </a:xfrm>
        <a:custGeom>
          <a:avLst/>
          <a:gdLst/>
          <a:ahLst/>
          <a:cxnLst/>
          <a:rect l="0" t="0" r="0" b="0"/>
          <a:pathLst>
            <a:path>
              <a:moveTo>
                <a:pt x="0" y="6398"/>
              </a:moveTo>
              <a:lnTo>
                <a:pt x="56597" y="63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2255572" y="2960831"/>
        <a:ext cx="2829" cy="2829"/>
      </dsp:txXfrm>
    </dsp:sp>
    <dsp:sp modelId="{60BCA807-5F2B-4EC2-8A9D-F484E8BD4BD7}">
      <dsp:nvSpPr>
        <dsp:cNvPr id="0" name=""/>
        <dsp:cNvSpPr/>
      </dsp:nvSpPr>
      <dsp:spPr>
        <a:xfrm>
          <a:off x="2285281" y="2637196"/>
          <a:ext cx="2051786" cy="649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solidFill>
                <a:srgbClr val="FFC000"/>
              </a:solidFill>
            </a:rPr>
            <a:t>transcender</a:t>
          </a:r>
          <a:r>
            <a:rPr lang="en-GB" sz="1300" kern="1200" dirty="0">
              <a:solidFill>
                <a:srgbClr val="FFC000"/>
              </a:solidFill>
            </a:rPr>
            <a:t>-se</a:t>
          </a:r>
        </a:p>
        <a:p>
          <a:pPr marL="0" lvl="0" indent="0" algn="ctr" defTabSz="577850">
            <a:lnSpc>
              <a:spcPct val="90000"/>
            </a:lnSpc>
            <a:spcBef>
              <a:spcPct val="0"/>
            </a:spcBef>
            <a:spcAft>
              <a:spcPct val="35000"/>
            </a:spcAft>
            <a:buNone/>
          </a:pPr>
          <a:r>
            <a:rPr lang="en-GB" sz="1300" kern="1200" dirty="0" err="1">
              <a:solidFill>
                <a:srgbClr val="FFC000"/>
              </a:solidFill>
            </a:rPr>
            <a:t>iniciativa</a:t>
          </a:r>
          <a:r>
            <a:rPr lang="en-GB" sz="1300" kern="1200" dirty="0">
              <a:solidFill>
                <a:srgbClr val="FFC000"/>
              </a:solidFill>
            </a:rPr>
            <a:t> &amp; </a:t>
          </a:r>
          <a:r>
            <a:rPr lang="en-GB" sz="1300" kern="1200" dirty="0" err="1">
              <a:solidFill>
                <a:srgbClr val="FFC000"/>
              </a:solidFill>
            </a:rPr>
            <a:t>criatividade</a:t>
          </a:r>
          <a:endParaRPr lang="en-GB" sz="1300" kern="1200" dirty="0">
            <a:solidFill>
              <a:srgbClr val="FFC000"/>
            </a:solidFill>
          </a:endParaRPr>
        </a:p>
      </dsp:txBody>
      <dsp:txXfrm>
        <a:off x="2304292" y="2656207"/>
        <a:ext cx="2013764" cy="611045"/>
      </dsp:txXfrm>
    </dsp:sp>
    <dsp:sp modelId="{40E333D6-368E-4DEF-ABA2-07CB339B419E}">
      <dsp:nvSpPr>
        <dsp:cNvPr id="0" name=""/>
        <dsp:cNvSpPr/>
      </dsp:nvSpPr>
      <dsp:spPr>
        <a:xfrm rot="18150605">
          <a:off x="3995970" y="2333463"/>
          <a:ext cx="1474848" cy="12797"/>
        </a:xfrm>
        <a:custGeom>
          <a:avLst/>
          <a:gdLst/>
          <a:ahLst/>
          <a:cxnLst/>
          <a:rect l="0" t="0" r="0" b="0"/>
          <a:pathLst>
            <a:path>
              <a:moveTo>
                <a:pt x="0" y="6398"/>
              </a:moveTo>
              <a:lnTo>
                <a:pt x="1474848"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696523" y="2302991"/>
        <a:ext cx="73742" cy="73742"/>
      </dsp:txXfrm>
    </dsp:sp>
    <dsp:sp modelId="{3762264A-041A-423D-915F-F4CB3631D693}">
      <dsp:nvSpPr>
        <dsp:cNvPr id="0" name=""/>
        <dsp:cNvSpPr/>
      </dsp:nvSpPr>
      <dsp:spPr>
        <a:xfrm>
          <a:off x="5129721" y="1299630"/>
          <a:ext cx="1278903" cy="8367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abrir</a:t>
          </a:r>
          <a:r>
            <a:rPr lang="en-GB" sz="1300" kern="1200" dirty="0"/>
            <a:t> </a:t>
          </a:r>
          <a:r>
            <a:rPr lang="en-GB" sz="1300" kern="1200" dirty="0" err="1"/>
            <a:t>vias</a:t>
          </a:r>
          <a:r>
            <a:rPr lang="en-GB" sz="1300" kern="1200" dirty="0"/>
            <a:t> </a:t>
          </a:r>
          <a:r>
            <a:rPr lang="en-GB" sz="1300" kern="1200" dirty="0" err="1">
              <a:solidFill>
                <a:srgbClr val="FFC000"/>
              </a:solidFill>
            </a:rPr>
            <a:t>enriquecimento</a:t>
          </a:r>
          <a:r>
            <a:rPr lang="en-GB" sz="1300" kern="1200" dirty="0"/>
            <a:t> </a:t>
          </a:r>
          <a:r>
            <a:rPr lang="en-GB" sz="1300" kern="1200" dirty="0" err="1"/>
            <a:t>pessoal</a:t>
          </a:r>
          <a:r>
            <a:rPr lang="en-GB" sz="1300" kern="1200" dirty="0"/>
            <a:t>/</a:t>
          </a:r>
          <a:r>
            <a:rPr lang="en-GB" sz="1300" kern="1200" dirty="0" err="1"/>
            <a:t>sociedades</a:t>
          </a:r>
          <a:endParaRPr lang="en-GB" sz="1300" kern="1200" dirty="0"/>
        </a:p>
      </dsp:txBody>
      <dsp:txXfrm>
        <a:off x="5154228" y="1324137"/>
        <a:ext cx="1229889" cy="787716"/>
      </dsp:txXfrm>
    </dsp:sp>
    <dsp:sp modelId="{F0734CBB-A433-4DE8-8C85-C6B5A5B98F23}">
      <dsp:nvSpPr>
        <dsp:cNvPr id="0" name=""/>
        <dsp:cNvSpPr/>
      </dsp:nvSpPr>
      <dsp:spPr>
        <a:xfrm rot="19648384">
          <a:off x="6369864" y="1578727"/>
          <a:ext cx="494216" cy="12797"/>
        </a:xfrm>
        <a:custGeom>
          <a:avLst/>
          <a:gdLst/>
          <a:ahLst/>
          <a:cxnLst/>
          <a:rect l="0" t="0" r="0" b="0"/>
          <a:pathLst>
            <a:path>
              <a:moveTo>
                <a:pt x="0" y="6398"/>
              </a:moveTo>
              <a:lnTo>
                <a:pt x="494216"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6604616" y="1572770"/>
        <a:ext cx="24710" cy="24710"/>
      </dsp:txXfrm>
    </dsp:sp>
    <dsp:sp modelId="{53E678CA-34E8-4503-BB5A-C44A703BF0C2}">
      <dsp:nvSpPr>
        <dsp:cNvPr id="0" name=""/>
        <dsp:cNvSpPr/>
      </dsp:nvSpPr>
      <dsp:spPr>
        <a:xfrm>
          <a:off x="6825318" y="1212575"/>
          <a:ext cx="3132906" cy="4793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Marco Polo (1254-1324) rota </a:t>
          </a:r>
          <a:r>
            <a:rPr lang="en-GB" sz="1300" kern="1200" dirty="0" err="1"/>
            <a:t>venda</a:t>
          </a:r>
          <a:r>
            <a:rPr lang="en-GB" sz="1300" kern="1200" dirty="0"/>
            <a:t> bens de </a:t>
          </a:r>
          <a:r>
            <a:rPr lang="en-GB" sz="1300" kern="1200" dirty="0" err="1"/>
            <a:t>capitalista</a:t>
          </a:r>
          <a:r>
            <a:rPr lang="en-GB" sz="1300" kern="1200" dirty="0"/>
            <a:t> &gt; </a:t>
          </a:r>
          <a:r>
            <a:rPr lang="en-GB" sz="1300" kern="1200" dirty="0" err="1"/>
            <a:t>correndo</a:t>
          </a:r>
          <a:r>
            <a:rPr lang="en-GB" sz="1300" kern="1200" dirty="0"/>
            <a:t> </a:t>
          </a:r>
          <a:r>
            <a:rPr lang="en-GB" sz="1300" kern="1200" dirty="0" err="1"/>
            <a:t>riscos</a:t>
          </a:r>
          <a:r>
            <a:rPr lang="en-GB" sz="1300" kern="1200" dirty="0"/>
            <a:t>: </a:t>
          </a:r>
        </a:p>
        <a:p>
          <a:pPr marL="0" lvl="0" indent="0" algn="ctr" defTabSz="577850">
            <a:lnSpc>
              <a:spcPct val="90000"/>
            </a:lnSpc>
            <a:spcBef>
              <a:spcPct val="0"/>
            </a:spcBef>
            <a:spcAft>
              <a:spcPct val="35000"/>
            </a:spcAft>
            <a:buNone/>
          </a:pPr>
          <a:r>
            <a:rPr lang="en-GB" sz="1300" kern="1200" dirty="0"/>
            <a:t>“o </a:t>
          </a:r>
          <a:r>
            <a:rPr lang="en-GB" sz="1300" kern="1200" dirty="0" err="1"/>
            <a:t>empreendedor</a:t>
          </a:r>
          <a:r>
            <a:rPr lang="en-GB" sz="1300" kern="1200" dirty="0"/>
            <a:t> </a:t>
          </a:r>
          <a:r>
            <a:rPr lang="en-GB" sz="1300" kern="1200" dirty="0" err="1"/>
            <a:t>aventureiro</a:t>
          </a:r>
          <a:r>
            <a:rPr lang="en-GB" sz="1300" kern="1200" dirty="0"/>
            <a:t>" (</a:t>
          </a:r>
          <a:r>
            <a:rPr lang="en-GB" sz="1300" kern="1200" dirty="0" err="1"/>
            <a:t>Dornelas</a:t>
          </a:r>
          <a:r>
            <a:rPr lang="en-GB" sz="1300" kern="1200" dirty="0"/>
            <a:t>, 2008, 14)</a:t>
          </a:r>
        </a:p>
      </dsp:txBody>
      <dsp:txXfrm>
        <a:off x="6839358" y="1226615"/>
        <a:ext cx="3104826" cy="451283"/>
      </dsp:txXfrm>
    </dsp:sp>
    <dsp:sp modelId="{87FD9E5B-152B-4769-98AF-289154F21429}">
      <dsp:nvSpPr>
        <dsp:cNvPr id="0" name=""/>
        <dsp:cNvSpPr/>
      </dsp:nvSpPr>
      <dsp:spPr>
        <a:xfrm rot="2026833">
          <a:off x="6366306" y="1850969"/>
          <a:ext cx="501331" cy="12797"/>
        </a:xfrm>
        <a:custGeom>
          <a:avLst/>
          <a:gdLst/>
          <a:ahLst/>
          <a:cxnLst/>
          <a:rect l="0" t="0" r="0" b="0"/>
          <a:pathLst>
            <a:path>
              <a:moveTo>
                <a:pt x="0" y="6398"/>
              </a:moveTo>
              <a:lnTo>
                <a:pt x="501331"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6604439" y="1844835"/>
        <a:ext cx="25066" cy="25066"/>
      </dsp:txXfrm>
    </dsp:sp>
    <dsp:sp modelId="{41BAF36E-D2BD-4AAB-80B8-01B87205002B}">
      <dsp:nvSpPr>
        <dsp:cNvPr id="0" name=""/>
        <dsp:cNvSpPr/>
      </dsp:nvSpPr>
      <dsp:spPr>
        <a:xfrm>
          <a:off x="6825318" y="1770068"/>
          <a:ext cx="3145136" cy="453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Jean Baptiste Say (1767-1832), </a:t>
          </a:r>
        </a:p>
        <a:p>
          <a:pPr marL="0" lvl="0" indent="0" algn="ctr" defTabSz="488950">
            <a:lnSpc>
              <a:spcPct val="90000"/>
            </a:lnSpc>
            <a:spcBef>
              <a:spcPct val="0"/>
            </a:spcBef>
            <a:spcAft>
              <a:spcPct val="35000"/>
            </a:spcAft>
            <a:buNone/>
          </a:pPr>
          <a:r>
            <a:rPr lang="en-GB" sz="1100" kern="1200" dirty="0"/>
            <a:t>“</a:t>
          </a:r>
          <a:r>
            <a:rPr lang="en-GB" sz="1100" kern="1200" dirty="0" err="1"/>
            <a:t>empreendedor</a:t>
          </a:r>
          <a:r>
            <a:rPr lang="en-GB" sz="1100" kern="1200" dirty="0"/>
            <a:t>" &gt; </a:t>
          </a:r>
          <a:r>
            <a:rPr lang="en-GB" sz="1100" b="1" kern="1200" dirty="0"/>
            <a:t>"</a:t>
          </a:r>
          <a:r>
            <a:rPr lang="en-GB" sz="1100" b="1" kern="1200" dirty="0" err="1">
              <a:solidFill>
                <a:srgbClr val="FFC000"/>
              </a:solidFill>
            </a:rPr>
            <a:t>planificador</a:t>
          </a:r>
          <a:r>
            <a:rPr lang="en-GB" sz="1100" b="1" kern="1200" dirty="0"/>
            <a:t>" </a:t>
          </a:r>
          <a:r>
            <a:rPr lang="en-GB" sz="1100" kern="1200" dirty="0"/>
            <a:t>(Brewer, 1992)</a:t>
          </a:r>
          <a:endParaRPr lang="pt-PT" sz="1100" kern="1200" dirty="0"/>
        </a:p>
      </dsp:txBody>
      <dsp:txXfrm>
        <a:off x="6838596" y="1783346"/>
        <a:ext cx="3118580" cy="426790"/>
      </dsp:txXfrm>
    </dsp:sp>
    <dsp:sp modelId="{2092A81C-AFCE-4A5D-953A-E4252CE9A9E0}">
      <dsp:nvSpPr>
        <dsp:cNvPr id="0" name=""/>
        <dsp:cNvSpPr/>
      </dsp:nvSpPr>
      <dsp:spPr>
        <a:xfrm rot="3451976">
          <a:off x="3995100" y="3578230"/>
          <a:ext cx="1476588" cy="12797"/>
        </a:xfrm>
        <a:custGeom>
          <a:avLst/>
          <a:gdLst/>
          <a:ahLst/>
          <a:cxnLst/>
          <a:rect l="0" t="0" r="0" b="0"/>
          <a:pathLst>
            <a:path>
              <a:moveTo>
                <a:pt x="0" y="6398"/>
              </a:moveTo>
              <a:lnTo>
                <a:pt x="1476588"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696479" y="3547714"/>
        <a:ext cx="73829" cy="73829"/>
      </dsp:txXfrm>
    </dsp:sp>
    <dsp:sp modelId="{C016FEF3-289A-42B3-BCCD-BE9F7B527D0E}">
      <dsp:nvSpPr>
        <dsp:cNvPr id="0" name=""/>
        <dsp:cNvSpPr/>
      </dsp:nvSpPr>
      <dsp:spPr>
        <a:xfrm>
          <a:off x="5129721" y="3789162"/>
          <a:ext cx="1041732" cy="8367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riscos</a:t>
          </a:r>
          <a:endParaRPr lang="en-GB" sz="1300" kern="1200" dirty="0"/>
        </a:p>
      </dsp:txBody>
      <dsp:txXfrm>
        <a:off x="5154228" y="3813669"/>
        <a:ext cx="992718" cy="787716"/>
      </dsp:txXfrm>
    </dsp:sp>
    <dsp:sp modelId="{5061DEF4-8C7E-47A4-B70E-A5F3C22C1E1B}">
      <dsp:nvSpPr>
        <dsp:cNvPr id="0" name=""/>
        <dsp:cNvSpPr/>
      </dsp:nvSpPr>
      <dsp:spPr>
        <a:xfrm>
          <a:off x="6171454" y="4201129"/>
          <a:ext cx="416693" cy="12797"/>
        </a:xfrm>
        <a:custGeom>
          <a:avLst/>
          <a:gdLst/>
          <a:ahLst/>
          <a:cxnLst/>
          <a:rect l="0" t="0" r="0" b="0"/>
          <a:pathLst>
            <a:path>
              <a:moveTo>
                <a:pt x="0" y="6398"/>
              </a:moveTo>
              <a:lnTo>
                <a:pt x="416693"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6369383" y="4197110"/>
        <a:ext cx="20834" cy="20834"/>
      </dsp:txXfrm>
    </dsp:sp>
    <dsp:sp modelId="{21A50F93-2B79-4237-AD6E-11931E510C1D}">
      <dsp:nvSpPr>
        <dsp:cNvPr id="0" name=""/>
        <dsp:cNvSpPr/>
      </dsp:nvSpPr>
      <dsp:spPr>
        <a:xfrm>
          <a:off x="6588147" y="3751530"/>
          <a:ext cx="1840981" cy="911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capitalismo</a:t>
          </a:r>
          <a:r>
            <a:rPr lang="en-GB" sz="1300" kern="1200" dirty="0"/>
            <a:t> neoliberal </a:t>
          </a:r>
          <a:r>
            <a:rPr lang="en-GB" sz="1300" kern="1200" dirty="0" err="1"/>
            <a:t>globalizado</a:t>
          </a:r>
          <a:r>
            <a:rPr lang="en-GB" sz="1300" kern="1200" dirty="0"/>
            <a:t> </a:t>
          </a:r>
        </a:p>
        <a:p>
          <a:pPr marL="0" lvl="0" indent="0" algn="ctr" defTabSz="577850">
            <a:lnSpc>
              <a:spcPct val="90000"/>
            </a:lnSpc>
            <a:spcBef>
              <a:spcPct val="0"/>
            </a:spcBef>
            <a:spcAft>
              <a:spcPct val="35000"/>
            </a:spcAft>
            <a:buNone/>
          </a:pPr>
          <a:r>
            <a:rPr lang="en-GB" sz="1300" b="1" kern="1200" dirty="0" err="1">
              <a:solidFill>
                <a:srgbClr val="FFC000"/>
              </a:solidFill>
            </a:rPr>
            <a:t>mercantilização</a:t>
          </a:r>
          <a:endParaRPr lang="en-GB" sz="1300" b="1" kern="1200" dirty="0">
            <a:solidFill>
              <a:srgbClr val="FFC000"/>
            </a:solidFill>
          </a:endParaRPr>
        </a:p>
        <a:p>
          <a:pPr marL="0" lvl="0" indent="0" algn="ctr" defTabSz="577850">
            <a:lnSpc>
              <a:spcPct val="90000"/>
            </a:lnSpc>
            <a:spcBef>
              <a:spcPct val="0"/>
            </a:spcBef>
            <a:spcAft>
              <a:spcPct val="35000"/>
            </a:spcAft>
            <a:buNone/>
          </a:pPr>
          <a:r>
            <a:rPr lang="en-GB" sz="1300" b="1" kern="1200" dirty="0" err="1">
              <a:solidFill>
                <a:srgbClr val="FFC000"/>
              </a:solidFill>
            </a:rPr>
            <a:t>panaceia</a:t>
          </a:r>
          <a:r>
            <a:rPr lang="en-GB" sz="1300" kern="1200" dirty="0"/>
            <a:t> </a:t>
          </a:r>
        </a:p>
      </dsp:txBody>
      <dsp:txXfrm>
        <a:off x="6614858" y="3778241"/>
        <a:ext cx="1787559" cy="858573"/>
      </dsp:txXfrm>
    </dsp:sp>
    <dsp:sp modelId="{7BEC37A9-C89C-472F-A8DD-65896849D3DC}">
      <dsp:nvSpPr>
        <dsp:cNvPr id="0" name=""/>
        <dsp:cNvSpPr/>
      </dsp:nvSpPr>
      <dsp:spPr>
        <a:xfrm rot="17052599">
          <a:off x="7788731" y="3378354"/>
          <a:ext cx="1697488" cy="12797"/>
        </a:xfrm>
        <a:custGeom>
          <a:avLst/>
          <a:gdLst/>
          <a:ahLst/>
          <a:cxnLst/>
          <a:rect l="0" t="0" r="0" b="0"/>
          <a:pathLst>
            <a:path>
              <a:moveTo>
                <a:pt x="0" y="6398"/>
              </a:moveTo>
              <a:lnTo>
                <a:pt x="1697488"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t-PT" sz="600" kern="1200"/>
        </a:p>
      </dsp:txBody>
      <dsp:txXfrm>
        <a:off x="8595038" y="3342316"/>
        <a:ext cx="84874" cy="84874"/>
      </dsp:txXfrm>
    </dsp:sp>
    <dsp:sp modelId="{12917093-CA06-4D58-8E97-0E52281D73CE}">
      <dsp:nvSpPr>
        <dsp:cNvPr id="0" name=""/>
        <dsp:cNvSpPr/>
      </dsp:nvSpPr>
      <dsp:spPr>
        <a:xfrm>
          <a:off x="8845821" y="2301545"/>
          <a:ext cx="1840981" cy="520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educação</a:t>
          </a:r>
          <a:r>
            <a:rPr lang="en-GB" sz="1300" kern="1200" dirty="0"/>
            <a:t> </a:t>
          </a:r>
          <a:r>
            <a:rPr lang="en-GB" sz="1300" kern="1200" dirty="0" err="1"/>
            <a:t>saúde</a:t>
          </a:r>
          <a:r>
            <a:rPr lang="en-GB" sz="1300" kern="1200" dirty="0"/>
            <a:t> </a:t>
          </a:r>
          <a:r>
            <a:rPr lang="en-GB" sz="1300" kern="1200" dirty="0" err="1"/>
            <a:t>justiça</a:t>
          </a:r>
          <a:r>
            <a:rPr lang="en-GB" sz="1300" kern="1200" dirty="0"/>
            <a:t> </a:t>
          </a:r>
        </a:p>
        <a:p>
          <a:pPr marL="0" lvl="0" indent="0" algn="ctr" defTabSz="577850">
            <a:lnSpc>
              <a:spcPct val="90000"/>
            </a:lnSpc>
            <a:spcBef>
              <a:spcPct val="0"/>
            </a:spcBef>
            <a:spcAft>
              <a:spcPct val="35000"/>
            </a:spcAft>
            <a:buNone/>
          </a:pPr>
          <a:r>
            <a:rPr lang="en-GB" sz="1300" kern="1200" dirty="0" err="1">
              <a:solidFill>
                <a:srgbClr val="FFC000"/>
              </a:solidFill>
            </a:rPr>
            <a:t>mercadorias</a:t>
          </a:r>
          <a:r>
            <a:rPr lang="en-GB" sz="1300" kern="1200" dirty="0">
              <a:solidFill>
                <a:srgbClr val="FFC000"/>
              </a:solidFill>
            </a:rPr>
            <a:t> ? </a:t>
          </a:r>
          <a:r>
            <a:rPr lang="en-GB" sz="1300" kern="1200" dirty="0" err="1">
              <a:solidFill>
                <a:srgbClr val="FFC000"/>
              </a:solidFill>
            </a:rPr>
            <a:t>direitos</a:t>
          </a:r>
          <a:r>
            <a:rPr lang="en-GB" sz="1300" kern="1200" dirty="0">
              <a:solidFill>
                <a:srgbClr val="FFC000"/>
              </a:solidFill>
            </a:rPr>
            <a:t> !</a:t>
          </a:r>
        </a:p>
      </dsp:txBody>
      <dsp:txXfrm>
        <a:off x="8861077" y="2316801"/>
        <a:ext cx="1810469" cy="490354"/>
      </dsp:txXfrm>
    </dsp:sp>
    <dsp:sp modelId="{6C636C58-ABCA-40C4-8212-788749A674D2}">
      <dsp:nvSpPr>
        <dsp:cNvPr id="0" name=""/>
        <dsp:cNvSpPr/>
      </dsp:nvSpPr>
      <dsp:spPr>
        <a:xfrm rot="17502621">
          <a:off x="8074246" y="3677852"/>
          <a:ext cx="1126457" cy="12797"/>
        </a:xfrm>
        <a:custGeom>
          <a:avLst/>
          <a:gdLst/>
          <a:ahLst/>
          <a:cxnLst/>
          <a:rect l="0" t="0" r="0" b="0"/>
          <a:pathLst>
            <a:path>
              <a:moveTo>
                <a:pt x="0" y="6398"/>
              </a:moveTo>
              <a:lnTo>
                <a:pt x="1126457"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8609314" y="3656089"/>
        <a:ext cx="56322" cy="56322"/>
      </dsp:txXfrm>
    </dsp:sp>
    <dsp:sp modelId="{0EF4BE7F-4BE3-403E-9B09-4F3B96C81F40}">
      <dsp:nvSpPr>
        <dsp:cNvPr id="0" name=""/>
        <dsp:cNvSpPr/>
      </dsp:nvSpPr>
      <dsp:spPr>
        <a:xfrm>
          <a:off x="8845821" y="2900541"/>
          <a:ext cx="1840981" cy="520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precarização</a:t>
          </a:r>
          <a:r>
            <a:rPr lang="en-GB" sz="1300" kern="1200" dirty="0"/>
            <a:t> </a:t>
          </a:r>
          <a:r>
            <a:rPr lang="en-GB" sz="1300" kern="1200" dirty="0" err="1"/>
            <a:t>trabalho</a:t>
          </a:r>
          <a:endParaRPr lang="en-GB" sz="1300" kern="1200" dirty="0"/>
        </a:p>
      </dsp:txBody>
      <dsp:txXfrm>
        <a:off x="8861077" y="2915797"/>
        <a:ext cx="1810469" cy="490354"/>
      </dsp:txXfrm>
    </dsp:sp>
    <dsp:sp modelId="{5BF5FD33-22F7-4658-BC63-BF449F416C0B}">
      <dsp:nvSpPr>
        <dsp:cNvPr id="0" name=""/>
        <dsp:cNvSpPr/>
      </dsp:nvSpPr>
      <dsp:spPr>
        <a:xfrm rot="18534764">
          <a:off x="8305785" y="3943039"/>
          <a:ext cx="663380" cy="12797"/>
        </a:xfrm>
        <a:custGeom>
          <a:avLst/>
          <a:gdLst/>
          <a:ahLst/>
          <a:cxnLst/>
          <a:rect l="0" t="0" r="0" b="0"/>
          <a:pathLst>
            <a:path>
              <a:moveTo>
                <a:pt x="0" y="6398"/>
              </a:moveTo>
              <a:lnTo>
                <a:pt x="663380"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8620890" y="3932854"/>
        <a:ext cx="33169" cy="33169"/>
      </dsp:txXfrm>
    </dsp:sp>
    <dsp:sp modelId="{0A6778F9-23C4-41F9-88F7-1771470C7C80}">
      <dsp:nvSpPr>
        <dsp:cNvPr id="0" name=""/>
        <dsp:cNvSpPr/>
      </dsp:nvSpPr>
      <dsp:spPr>
        <a:xfrm>
          <a:off x="8845821" y="3499537"/>
          <a:ext cx="3151710" cy="3836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solidFill>
                <a:srgbClr val="FFC000"/>
              </a:solidFill>
            </a:rPr>
            <a:t>Ideologia</a:t>
          </a:r>
          <a:r>
            <a:rPr lang="en-GB" sz="1200" kern="1200" dirty="0">
              <a:solidFill>
                <a:srgbClr val="FFC000"/>
              </a:solidFill>
            </a:rPr>
            <a:t> </a:t>
          </a:r>
          <a:r>
            <a:rPr lang="en-GB" sz="1200" kern="1200" dirty="0" err="1">
              <a:solidFill>
                <a:srgbClr val="FFC000"/>
              </a:solidFill>
            </a:rPr>
            <a:t>inculpaçãp</a:t>
          </a:r>
          <a:r>
            <a:rPr lang="en-GB" sz="1200" kern="1200" dirty="0">
              <a:solidFill>
                <a:srgbClr val="FFC000"/>
              </a:solidFill>
            </a:rPr>
            <a:t> </a:t>
          </a:r>
          <a:r>
            <a:rPr lang="en-GB" sz="1200" kern="1200" dirty="0"/>
            <a:t>&gt; </a:t>
          </a:r>
          <a:r>
            <a:rPr lang="en-GB" sz="1200" kern="1200" dirty="0" err="1"/>
            <a:t>desempregados</a:t>
          </a:r>
          <a:endParaRPr lang="en-GB" sz="1200" kern="1200" dirty="0"/>
        </a:p>
        <a:p>
          <a:pPr marL="0" lvl="0" indent="0" algn="ctr" defTabSz="533400">
            <a:lnSpc>
              <a:spcPct val="90000"/>
            </a:lnSpc>
            <a:spcBef>
              <a:spcPct val="0"/>
            </a:spcBef>
            <a:spcAft>
              <a:spcPct val="35000"/>
            </a:spcAft>
            <a:buNone/>
          </a:pPr>
          <a:r>
            <a:rPr lang="en-GB" sz="1200" kern="1200" dirty="0" err="1"/>
            <a:t>resposabilidade</a:t>
          </a:r>
          <a:r>
            <a:rPr lang="en-GB" sz="1200" kern="1200" dirty="0"/>
            <a:t> </a:t>
          </a:r>
          <a:r>
            <a:rPr lang="en-GB" sz="1200" kern="1200" dirty="0" err="1"/>
            <a:t>criar</a:t>
          </a:r>
          <a:r>
            <a:rPr lang="en-GB" sz="1200" kern="1200" dirty="0"/>
            <a:t> </a:t>
          </a:r>
          <a:r>
            <a:rPr lang="en-GB" sz="1200" kern="1200" dirty="0" err="1"/>
            <a:t>próprio</a:t>
          </a:r>
          <a:r>
            <a:rPr lang="en-GB" sz="1200" kern="1200" dirty="0"/>
            <a:t> </a:t>
          </a:r>
          <a:r>
            <a:rPr lang="en-GB" sz="1200" kern="1200" dirty="0" err="1"/>
            <a:t>emprego</a:t>
          </a:r>
          <a:endParaRPr lang="pt-PT" sz="1200" kern="1200" dirty="0"/>
        </a:p>
      </dsp:txBody>
      <dsp:txXfrm>
        <a:off x="8857057" y="3510773"/>
        <a:ext cx="3129238" cy="361151"/>
      </dsp:txXfrm>
    </dsp:sp>
    <dsp:sp modelId="{6C3F7C42-639E-4AE4-8C33-6F7459C33E25}">
      <dsp:nvSpPr>
        <dsp:cNvPr id="0" name=""/>
        <dsp:cNvSpPr/>
      </dsp:nvSpPr>
      <dsp:spPr>
        <a:xfrm rot="21038904">
          <a:off x="8426322" y="4166818"/>
          <a:ext cx="422305" cy="12797"/>
        </a:xfrm>
        <a:custGeom>
          <a:avLst/>
          <a:gdLst/>
          <a:ahLst/>
          <a:cxnLst/>
          <a:rect l="0" t="0" r="0" b="0"/>
          <a:pathLst>
            <a:path>
              <a:moveTo>
                <a:pt x="0" y="6398"/>
              </a:moveTo>
              <a:lnTo>
                <a:pt x="422305"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8626917" y="4162659"/>
        <a:ext cx="21115" cy="21115"/>
      </dsp:txXfrm>
    </dsp:sp>
    <dsp:sp modelId="{76824953-9398-4B4B-9B33-B43A33C0F572}">
      <dsp:nvSpPr>
        <dsp:cNvPr id="0" name=""/>
        <dsp:cNvSpPr/>
      </dsp:nvSpPr>
      <dsp:spPr>
        <a:xfrm>
          <a:off x="8845821" y="3961291"/>
          <a:ext cx="3168357" cy="355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imaginário</a:t>
          </a:r>
          <a:r>
            <a:rPr lang="en-GB" sz="1200" kern="1200" dirty="0"/>
            <a:t> </a:t>
          </a:r>
          <a:r>
            <a:rPr lang="en-GB" sz="1200" kern="1200" dirty="0" err="1">
              <a:solidFill>
                <a:srgbClr val="FFC000"/>
              </a:solidFill>
            </a:rPr>
            <a:t>vontade</a:t>
          </a:r>
          <a:r>
            <a:rPr lang="en-GB" sz="1200" kern="1200" dirty="0"/>
            <a:t>: </a:t>
          </a:r>
          <a:r>
            <a:rPr lang="en-GB" sz="1200" kern="1200" dirty="0" err="1"/>
            <a:t>todos</a:t>
          </a:r>
          <a:r>
            <a:rPr lang="en-GB" sz="1200" kern="1200" dirty="0"/>
            <a:t> </a:t>
          </a:r>
          <a:r>
            <a:rPr lang="en-GB" sz="1200" kern="1200" dirty="0" err="1"/>
            <a:t>podem</a:t>
          </a:r>
          <a:r>
            <a:rPr lang="en-GB" sz="1200" kern="1200" dirty="0"/>
            <a:t>/</a:t>
          </a:r>
          <a:r>
            <a:rPr lang="en-GB" sz="1200" kern="1200" dirty="0" err="1"/>
            <a:t>devem</a:t>
          </a:r>
          <a:r>
            <a:rPr lang="en-GB" sz="1200" kern="1200" dirty="0"/>
            <a:t> </a:t>
          </a:r>
          <a:r>
            <a:rPr lang="en-GB" sz="1200" kern="1200" dirty="0" err="1"/>
            <a:t>triunfar</a:t>
          </a:r>
          <a:endParaRPr lang="en-GB" sz="1200" kern="1200" dirty="0"/>
        </a:p>
        <a:p>
          <a:pPr marL="0" lvl="0" indent="0" algn="ctr" defTabSz="533400">
            <a:lnSpc>
              <a:spcPct val="90000"/>
            </a:lnSpc>
            <a:spcBef>
              <a:spcPct val="0"/>
            </a:spcBef>
            <a:spcAft>
              <a:spcPct val="35000"/>
            </a:spcAft>
            <a:buNone/>
          </a:pPr>
          <a:r>
            <a:rPr lang="en-GB" sz="1200" kern="1200" dirty="0" err="1"/>
            <a:t>luta</a:t>
          </a:r>
          <a:r>
            <a:rPr lang="en-GB" sz="1200" kern="1200" dirty="0"/>
            <a:t> </a:t>
          </a:r>
          <a:r>
            <a:rPr lang="en-GB" sz="1200" kern="1200" dirty="0" err="1"/>
            <a:t>lugar</a:t>
          </a:r>
          <a:r>
            <a:rPr lang="en-GB" sz="1200" kern="1200" dirty="0"/>
            <a:t> sol</a:t>
          </a:r>
          <a:endParaRPr lang="pt-PT" sz="1200" kern="1200" dirty="0">
            <a:solidFill>
              <a:srgbClr val="FFC000"/>
            </a:solidFill>
          </a:endParaRPr>
        </a:p>
      </dsp:txBody>
      <dsp:txXfrm>
        <a:off x="8856225" y="3971695"/>
        <a:ext cx="3147549" cy="334422"/>
      </dsp:txXfrm>
    </dsp:sp>
    <dsp:sp modelId="{8EC2EEE9-22E9-40B4-99D7-9E2996F7B849}">
      <dsp:nvSpPr>
        <dsp:cNvPr id="0" name=""/>
        <dsp:cNvSpPr/>
      </dsp:nvSpPr>
      <dsp:spPr>
        <a:xfrm rot="2822716">
          <a:off x="8331722" y="4424907"/>
          <a:ext cx="611506" cy="12797"/>
        </a:xfrm>
        <a:custGeom>
          <a:avLst/>
          <a:gdLst/>
          <a:ahLst/>
          <a:cxnLst/>
          <a:rect l="0" t="0" r="0" b="0"/>
          <a:pathLst>
            <a:path>
              <a:moveTo>
                <a:pt x="0" y="6398"/>
              </a:moveTo>
              <a:lnTo>
                <a:pt x="611506"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8622187" y="4416018"/>
        <a:ext cx="30575" cy="30575"/>
      </dsp:txXfrm>
    </dsp:sp>
    <dsp:sp modelId="{0425F040-0612-4E2F-896B-E08F9ED57BB0}">
      <dsp:nvSpPr>
        <dsp:cNvPr id="0" name=""/>
        <dsp:cNvSpPr/>
      </dsp:nvSpPr>
      <dsp:spPr>
        <a:xfrm>
          <a:off x="8845821" y="4394651"/>
          <a:ext cx="3182107" cy="520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solidFill>
                <a:srgbClr val="FFC000"/>
              </a:solidFill>
            </a:rPr>
            <a:t>sociedades</a:t>
          </a:r>
          <a:r>
            <a:rPr lang="en-GB" sz="1200" kern="1200" dirty="0">
              <a:solidFill>
                <a:srgbClr val="FFC000"/>
              </a:solidFill>
            </a:rPr>
            <a:t> </a:t>
          </a:r>
          <a:r>
            <a:rPr lang="en-GB" sz="1200" kern="1200" dirty="0" err="1">
              <a:solidFill>
                <a:srgbClr val="FFC000"/>
              </a:solidFill>
            </a:rPr>
            <a:t>competitivas</a:t>
          </a:r>
          <a:r>
            <a:rPr lang="en-GB" sz="1200" kern="1200" dirty="0">
              <a:solidFill>
                <a:srgbClr val="FFC000"/>
              </a:solidFill>
            </a:rPr>
            <a:t> </a:t>
          </a:r>
          <a:r>
            <a:rPr lang="en-GB" sz="1200" kern="1200" dirty="0" err="1">
              <a:solidFill>
                <a:srgbClr val="FFC000"/>
              </a:solidFill>
            </a:rPr>
            <a:t>inovadoras</a:t>
          </a:r>
          <a:r>
            <a:rPr lang="en-GB" sz="1200" kern="1200" dirty="0">
              <a:solidFill>
                <a:srgbClr val="FFC000"/>
              </a:solidFill>
            </a:rPr>
            <a:t> </a:t>
          </a:r>
          <a:r>
            <a:rPr lang="en-GB" sz="1200" kern="1200" dirty="0" err="1">
              <a:solidFill>
                <a:srgbClr val="FFC000"/>
              </a:solidFill>
            </a:rPr>
            <a:t>sustentáveis</a:t>
          </a:r>
          <a:r>
            <a:rPr lang="en-GB" sz="1200" kern="1200" dirty="0">
              <a:solidFill>
                <a:srgbClr val="FFC000"/>
              </a:solidFill>
            </a:rPr>
            <a:t> </a:t>
          </a:r>
          <a:r>
            <a:rPr lang="en-GB" sz="1200" kern="1200" dirty="0" err="1">
              <a:solidFill>
                <a:srgbClr val="FFC000"/>
              </a:solidFill>
            </a:rPr>
            <a:t>inclisivas</a:t>
          </a:r>
          <a:r>
            <a:rPr lang="en-GB" sz="1200" kern="1200" dirty="0">
              <a:solidFill>
                <a:srgbClr val="FFC000"/>
              </a:solidFill>
            </a:rPr>
            <a:t> e </a:t>
          </a:r>
          <a:r>
            <a:rPr lang="en-GB" sz="1200" kern="1200" dirty="0" err="1">
              <a:solidFill>
                <a:srgbClr val="FFC000"/>
              </a:solidFill>
            </a:rPr>
            <a:t>justas</a:t>
          </a:r>
          <a:endParaRPr lang="pt-PT" sz="1200" kern="1200" dirty="0">
            <a:solidFill>
              <a:srgbClr val="FFC000"/>
            </a:solidFill>
          </a:endParaRPr>
        </a:p>
      </dsp:txBody>
      <dsp:txXfrm>
        <a:off x="8861077" y="4409907"/>
        <a:ext cx="3151595" cy="490354"/>
      </dsp:txXfrm>
    </dsp:sp>
    <dsp:sp modelId="{F000C1DA-DBFE-4269-9DB7-A6B15BFAA1E0}">
      <dsp:nvSpPr>
        <dsp:cNvPr id="0" name=""/>
        <dsp:cNvSpPr/>
      </dsp:nvSpPr>
      <dsp:spPr>
        <a:xfrm rot="4097379">
          <a:off x="8074246" y="4724405"/>
          <a:ext cx="1126457" cy="12797"/>
        </a:xfrm>
        <a:custGeom>
          <a:avLst/>
          <a:gdLst/>
          <a:ahLst/>
          <a:cxnLst/>
          <a:rect l="0" t="0" r="0" b="0"/>
          <a:pathLst>
            <a:path>
              <a:moveTo>
                <a:pt x="0" y="6398"/>
              </a:moveTo>
              <a:lnTo>
                <a:pt x="1126457"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8609314" y="4702643"/>
        <a:ext cx="56322" cy="56322"/>
      </dsp:txXfrm>
    </dsp:sp>
    <dsp:sp modelId="{9CA35900-5A82-41E4-A793-0C826AB48E0E}">
      <dsp:nvSpPr>
        <dsp:cNvPr id="0" name=""/>
        <dsp:cNvSpPr/>
      </dsp:nvSpPr>
      <dsp:spPr>
        <a:xfrm>
          <a:off x="8845821" y="4993648"/>
          <a:ext cx="3178159" cy="520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recursos</a:t>
          </a:r>
          <a:r>
            <a:rPr lang="en-GB" sz="1200" kern="1200" dirty="0"/>
            <a:t> </a:t>
          </a:r>
          <a:r>
            <a:rPr lang="en-GB" sz="1200" kern="1200" dirty="0" err="1"/>
            <a:t>infinitos</a:t>
          </a:r>
          <a:r>
            <a:rPr lang="en-GB" sz="1200" kern="1200" dirty="0"/>
            <a:t>???</a:t>
          </a:r>
        </a:p>
        <a:p>
          <a:pPr marL="0" lvl="0" indent="0" algn="ctr" defTabSz="533400">
            <a:lnSpc>
              <a:spcPct val="90000"/>
            </a:lnSpc>
            <a:spcBef>
              <a:spcPct val="0"/>
            </a:spcBef>
            <a:spcAft>
              <a:spcPct val="35000"/>
            </a:spcAft>
            <a:buNone/>
          </a:pPr>
          <a:r>
            <a:rPr lang="en-GB" sz="1200" kern="1200" dirty="0" err="1"/>
            <a:t>problemas</a:t>
          </a:r>
          <a:r>
            <a:rPr lang="en-GB" sz="1200" kern="1200" dirty="0"/>
            <a:t> </a:t>
          </a:r>
          <a:r>
            <a:rPr lang="en-GB" sz="1200" kern="1200" dirty="0" err="1"/>
            <a:t>ambientais</a:t>
          </a:r>
          <a:r>
            <a:rPr lang="en-GB" sz="1200" kern="1200" dirty="0"/>
            <a:t> &gt; </a:t>
          </a:r>
          <a:r>
            <a:rPr lang="en-GB" sz="1200" kern="1200" dirty="0" err="1">
              <a:solidFill>
                <a:srgbClr val="FFC000"/>
              </a:solidFill>
            </a:rPr>
            <a:t>equidade</a:t>
          </a:r>
          <a:r>
            <a:rPr lang="en-GB" sz="1200" kern="1200" dirty="0">
              <a:solidFill>
                <a:srgbClr val="FFC000"/>
              </a:solidFill>
            </a:rPr>
            <a:t> de </a:t>
          </a:r>
          <a:r>
            <a:rPr lang="en-GB" sz="1200" kern="1200" dirty="0" err="1">
              <a:solidFill>
                <a:srgbClr val="FFC000"/>
              </a:solidFill>
            </a:rPr>
            <a:t>crescimento</a:t>
          </a:r>
          <a:endParaRPr lang="en-GB" sz="1200" kern="1200" dirty="0">
            <a:solidFill>
              <a:srgbClr val="FFC000"/>
            </a:solidFill>
          </a:endParaRPr>
        </a:p>
      </dsp:txBody>
      <dsp:txXfrm>
        <a:off x="8861077" y="5008904"/>
        <a:ext cx="3147647" cy="490354"/>
      </dsp:txXfrm>
    </dsp:sp>
    <dsp:sp modelId="{2FA594B8-0AC3-4490-AE2C-6A15AC8ACA41}">
      <dsp:nvSpPr>
        <dsp:cNvPr id="0" name=""/>
        <dsp:cNvSpPr/>
      </dsp:nvSpPr>
      <dsp:spPr>
        <a:xfrm rot="4547401">
          <a:off x="7788731" y="5023904"/>
          <a:ext cx="1697488" cy="12797"/>
        </a:xfrm>
        <a:custGeom>
          <a:avLst/>
          <a:gdLst/>
          <a:ahLst/>
          <a:cxnLst/>
          <a:rect l="0" t="0" r="0" b="0"/>
          <a:pathLst>
            <a:path>
              <a:moveTo>
                <a:pt x="0" y="6398"/>
              </a:moveTo>
              <a:lnTo>
                <a:pt x="1697488" y="6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t-PT" sz="600" kern="1200"/>
        </a:p>
      </dsp:txBody>
      <dsp:txXfrm>
        <a:off x="8595038" y="4987865"/>
        <a:ext cx="84874" cy="84874"/>
      </dsp:txXfrm>
    </dsp:sp>
    <dsp:sp modelId="{887D372D-DC91-4CE3-BEC2-04AAF2C20022}">
      <dsp:nvSpPr>
        <dsp:cNvPr id="0" name=""/>
        <dsp:cNvSpPr/>
      </dsp:nvSpPr>
      <dsp:spPr>
        <a:xfrm>
          <a:off x="8845821" y="5592644"/>
          <a:ext cx="3178816" cy="520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b="0" i="0" kern="1200" dirty="0"/>
            <a:t>empreendedorismo </a:t>
          </a:r>
          <a:r>
            <a:rPr lang="pt-PT" sz="1200" b="0" i="0" kern="1200" dirty="0">
              <a:solidFill>
                <a:srgbClr val="FFC000"/>
              </a:solidFill>
            </a:rPr>
            <a:t>equilibrado</a:t>
          </a:r>
          <a:r>
            <a:rPr lang="pt-PT" sz="1200" b="0" i="0" kern="1200" dirty="0"/>
            <a:t>  respeito diferença e diversidade &gt; sustentabilidade</a:t>
          </a:r>
          <a:endParaRPr lang="pt-PT" sz="1200" kern="1200" dirty="0"/>
        </a:p>
      </dsp:txBody>
      <dsp:txXfrm>
        <a:off x="8861077" y="5607900"/>
        <a:ext cx="3148304" cy="490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03F48-0BBA-4C12-937A-89FAAB462513}">
      <dsp:nvSpPr>
        <dsp:cNvPr id="0" name=""/>
        <dsp:cNvSpPr/>
      </dsp:nvSpPr>
      <dsp:spPr>
        <a:xfrm>
          <a:off x="5261620" y="3766902"/>
          <a:ext cx="2736543" cy="17726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pt-PT" sz="1500" kern="1200" dirty="0">
              <a:latin typeface="Calibri" panose="020F0502020204030204" pitchFamily="34" charset="0"/>
              <a:cs typeface="Calibri" panose="020F0502020204030204" pitchFamily="34" charset="0"/>
            </a:rPr>
            <a:t>Inovação criativa</a:t>
          </a:r>
          <a:endParaRPr lang="en-GB"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GB" sz="1500" kern="1200" dirty="0" err="1">
              <a:latin typeface="Calibri" panose="020F0502020204030204" pitchFamily="34" charset="0"/>
              <a:cs typeface="Calibri" panose="020F0502020204030204" pitchFamily="34" charset="0"/>
            </a:rPr>
            <a:t>reflexão</a:t>
          </a:r>
          <a:r>
            <a:rPr lang="en-GB" sz="1500" kern="1200" dirty="0">
              <a:latin typeface="Calibri" panose="020F0502020204030204" pitchFamily="34" charset="0"/>
              <a:cs typeface="Calibri" panose="020F0502020204030204" pitchFamily="34" charset="0"/>
            </a:rPr>
            <a:t> </a:t>
          </a:r>
          <a:r>
            <a:rPr lang="en-GB" sz="1500" kern="1200" dirty="0" err="1">
              <a:latin typeface="Calibri" panose="020F0502020204030204" pitchFamily="34" charset="0"/>
              <a:cs typeface="Calibri" panose="020F0502020204030204" pitchFamily="34" charset="0"/>
            </a:rPr>
            <a:t>crítica</a:t>
          </a:r>
          <a:endParaRPr lang="en-GB"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pt-PT" sz="1500" kern="1200" dirty="0">
              <a:latin typeface="Calibri" panose="020F0502020204030204" pitchFamily="34" charset="0"/>
              <a:cs typeface="Calibri" panose="020F0502020204030204" pitchFamily="34" charset="0"/>
            </a:rPr>
            <a:t>conscientização</a:t>
          </a:r>
          <a:endParaRPr lang="en-GB" sz="1500" kern="1200" dirty="0">
            <a:latin typeface="Calibri" panose="020F0502020204030204" pitchFamily="34" charset="0"/>
            <a:cs typeface="Calibri" panose="020F0502020204030204" pitchFamily="34" charset="0"/>
          </a:endParaRPr>
        </a:p>
      </dsp:txBody>
      <dsp:txXfrm>
        <a:off x="6121523" y="4249007"/>
        <a:ext cx="1837700" cy="1251614"/>
      </dsp:txXfrm>
    </dsp:sp>
    <dsp:sp modelId="{5F0CE776-048E-4F0B-85F9-2502B3C2F96C}">
      <dsp:nvSpPr>
        <dsp:cNvPr id="0" name=""/>
        <dsp:cNvSpPr/>
      </dsp:nvSpPr>
      <dsp:spPr>
        <a:xfrm>
          <a:off x="796733" y="3766902"/>
          <a:ext cx="2736543" cy="17726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pt-PT" sz="1500" kern="1200" dirty="0">
              <a:latin typeface="Calibri" panose="020F0502020204030204" pitchFamily="34" charset="0"/>
              <a:cs typeface="Calibri" panose="020F0502020204030204" pitchFamily="34" charset="0"/>
            </a:rPr>
            <a:t>propósito</a:t>
          </a:r>
          <a:endParaRPr lang="en-GB"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pt-PT" sz="1500" kern="1200" dirty="0">
              <a:latin typeface="Calibri" panose="020F0502020204030204" pitchFamily="34" charset="0"/>
              <a:cs typeface="Calibri" panose="020F0502020204030204" pitchFamily="34" charset="0"/>
            </a:rPr>
            <a:t>inscrição natural</a:t>
          </a:r>
          <a:endParaRPr lang="en-GB"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pt-PT" sz="1500" kern="1200" dirty="0" err="1">
              <a:latin typeface="Calibri" panose="020F0502020204030204" pitchFamily="34" charset="0"/>
              <a:cs typeface="Calibri" panose="020F0502020204030204" pitchFamily="34" charset="0"/>
            </a:rPr>
            <a:t>mindefulness</a:t>
          </a:r>
          <a:endParaRPr lang="en-GB" sz="1500" kern="1200" dirty="0">
            <a:latin typeface="Calibri" panose="020F0502020204030204" pitchFamily="34" charset="0"/>
            <a:cs typeface="Calibri" panose="020F0502020204030204" pitchFamily="34" charset="0"/>
          </a:endParaRPr>
        </a:p>
      </dsp:txBody>
      <dsp:txXfrm>
        <a:off x="835673" y="4249007"/>
        <a:ext cx="1837700" cy="1251614"/>
      </dsp:txXfrm>
    </dsp:sp>
    <dsp:sp modelId="{2E25D36C-CA97-486C-A54D-CCE100BA46B3}">
      <dsp:nvSpPr>
        <dsp:cNvPr id="0" name=""/>
        <dsp:cNvSpPr/>
      </dsp:nvSpPr>
      <dsp:spPr>
        <a:xfrm>
          <a:off x="5261620" y="0"/>
          <a:ext cx="2736543" cy="17726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pt-PT" sz="1500" kern="1200" dirty="0">
              <a:latin typeface="Calibri" panose="020F0502020204030204" pitchFamily="34" charset="0"/>
              <a:cs typeface="Calibri" panose="020F0502020204030204" pitchFamily="34" charset="0"/>
            </a:rPr>
            <a:t>pensar longo-prazo</a:t>
          </a:r>
          <a:endParaRPr lang="en-GB"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pt-PT" sz="1500" kern="1200" dirty="0">
              <a:latin typeface="Calibri" panose="020F0502020204030204" pitchFamily="34" charset="0"/>
              <a:cs typeface="Calibri" panose="020F0502020204030204" pitchFamily="34" charset="0"/>
            </a:rPr>
            <a:t>fluxos cíclicos</a:t>
          </a:r>
          <a:endParaRPr lang="en-GB"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pt-PT" sz="1500" kern="1200" dirty="0">
              <a:latin typeface="Calibri" panose="020F0502020204030204" pitchFamily="34" charset="0"/>
              <a:cs typeface="Calibri" panose="020F0502020204030204" pitchFamily="34" charset="0"/>
            </a:rPr>
            <a:t>dialogia</a:t>
          </a:r>
          <a:endParaRPr lang="en-GB"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pt-PT" sz="1500" kern="1200" dirty="0">
              <a:latin typeface="Calibri" panose="020F0502020204030204" pitchFamily="34" charset="0"/>
              <a:cs typeface="Calibri" panose="020F0502020204030204" pitchFamily="34" charset="0"/>
            </a:rPr>
            <a:t>interconexão</a:t>
          </a:r>
          <a:endParaRPr lang="en-GB" sz="1500" kern="1200" dirty="0">
            <a:latin typeface="Calibri" panose="020F0502020204030204" pitchFamily="34" charset="0"/>
            <a:cs typeface="Calibri" panose="020F0502020204030204" pitchFamily="34" charset="0"/>
          </a:endParaRPr>
        </a:p>
      </dsp:txBody>
      <dsp:txXfrm>
        <a:off x="6121523" y="38940"/>
        <a:ext cx="1837700" cy="1251614"/>
      </dsp:txXfrm>
    </dsp:sp>
    <dsp:sp modelId="{9C3968D1-7CB1-47D5-85A9-B33048E5CFEE}">
      <dsp:nvSpPr>
        <dsp:cNvPr id="0" name=""/>
        <dsp:cNvSpPr/>
      </dsp:nvSpPr>
      <dsp:spPr>
        <a:xfrm>
          <a:off x="796733" y="0"/>
          <a:ext cx="2736543" cy="17726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pt-PT" sz="1500" kern="1200" dirty="0" err="1">
              <a:latin typeface="Calibri" panose="020F0502020204030204" pitchFamily="34" charset="0"/>
              <a:cs typeface="Calibri" panose="020F0502020204030204" pitchFamily="34" charset="0"/>
            </a:rPr>
            <a:t>ecoliteracia</a:t>
          </a:r>
          <a:endParaRPr lang="en-GB"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pt-PT" sz="1500" kern="1200" dirty="0">
              <a:latin typeface="Calibri" panose="020F0502020204030204" pitchFamily="34" charset="0"/>
              <a:cs typeface="Calibri" panose="020F0502020204030204" pitchFamily="34" charset="0"/>
            </a:rPr>
            <a:t>contributo pessoal</a:t>
          </a:r>
          <a:endParaRPr lang="en-GB" sz="1500" kern="1200" dirty="0">
            <a:latin typeface="Calibri" panose="020F0502020204030204" pitchFamily="34" charset="0"/>
            <a:cs typeface="Calibri" panose="020F0502020204030204" pitchFamily="34" charset="0"/>
          </a:endParaRPr>
        </a:p>
      </dsp:txBody>
      <dsp:txXfrm>
        <a:off x="835673" y="38940"/>
        <a:ext cx="1837700" cy="1251614"/>
      </dsp:txXfrm>
    </dsp:sp>
    <dsp:sp modelId="{A18F51D1-F7DC-4AB2-867C-1D364B6AFDE3}">
      <dsp:nvSpPr>
        <dsp:cNvPr id="0" name=""/>
        <dsp:cNvSpPr/>
      </dsp:nvSpPr>
      <dsp:spPr>
        <a:xfrm>
          <a:off x="1943423" y="315755"/>
          <a:ext cx="2398630" cy="2398630"/>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pt-PT" sz="2100" kern="1200" dirty="0">
              <a:latin typeface="Calibri" panose="020F0502020204030204" pitchFamily="34" charset="0"/>
              <a:cs typeface="Calibri" panose="020F0502020204030204" pitchFamily="34" charset="0"/>
            </a:rPr>
            <a:t>cosmovisão ecológica</a:t>
          </a:r>
          <a:endParaRPr lang="en-GB" sz="2100" kern="1200" dirty="0">
            <a:latin typeface="Calibri" panose="020F0502020204030204" pitchFamily="34" charset="0"/>
            <a:cs typeface="Calibri" panose="020F0502020204030204" pitchFamily="34" charset="0"/>
          </a:endParaRPr>
        </a:p>
      </dsp:txBody>
      <dsp:txXfrm>
        <a:off x="2645965" y="1018297"/>
        <a:ext cx="1696088" cy="1696088"/>
      </dsp:txXfrm>
    </dsp:sp>
    <dsp:sp modelId="{391A7141-01E2-4753-9B03-DA93F1C3D45B}">
      <dsp:nvSpPr>
        <dsp:cNvPr id="0" name=""/>
        <dsp:cNvSpPr/>
      </dsp:nvSpPr>
      <dsp:spPr>
        <a:xfrm rot="5400000">
          <a:off x="4452844" y="315755"/>
          <a:ext cx="2398630" cy="2398630"/>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pt-PT" sz="2100" kern="1200" dirty="0">
              <a:latin typeface="Calibri" panose="020F0502020204030204" pitchFamily="34" charset="0"/>
              <a:cs typeface="Calibri" panose="020F0502020204030204" pitchFamily="34" charset="0"/>
            </a:rPr>
            <a:t>pensamento</a:t>
          </a:r>
        </a:p>
        <a:p>
          <a:pPr marL="0" lvl="0" indent="0" algn="ctr" defTabSz="933450">
            <a:lnSpc>
              <a:spcPct val="90000"/>
            </a:lnSpc>
            <a:spcBef>
              <a:spcPct val="0"/>
            </a:spcBef>
            <a:spcAft>
              <a:spcPct val="35000"/>
            </a:spcAft>
            <a:buNone/>
          </a:pPr>
          <a:r>
            <a:rPr lang="pt-PT" sz="2100" kern="1200" dirty="0">
              <a:latin typeface="Calibri" panose="020F0502020204030204" pitchFamily="34" charset="0"/>
              <a:cs typeface="Calibri" panose="020F0502020204030204" pitchFamily="34" charset="0"/>
            </a:rPr>
            <a:t>sistémico</a:t>
          </a:r>
          <a:endParaRPr lang="en-GB" sz="2100" kern="1200" dirty="0">
            <a:latin typeface="Calibri" panose="020F0502020204030204" pitchFamily="34" charset="0"/>
            <a:cs typeface="Calibri" panose="020F0502020204030204" pitchFamily="34" charset="0"/>
          </a:endParaRPr>
        </a:p>
      </dsp:txBody>
      <dsp:txXfrm rot="-5400000">
        <a:off x="4452844" y="1018297"/>
        <a:ext cx="1696088" cy="1696088"/>
      </dsp:txXfrm>
    </dsp:sp>
    <dsp:sp modelId="{8DCCFE69-CFAA-4BBA-9245-7C7704361A45}">
      <dsp:nvSpPr>
        <dsp:cNvPr id="0" name=""/>
        <dsp:cNvSpPr/>
      </dsp:nvSpPr>
      <dsp:spPr>
        <a:xfrm rot="10800000">
          <a:off x="4452844" y="2825176"/>
          <a:ext cx="2398630" cy="2398630"/>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pt-PT" sz="2100" kern="1200" dirty="0">
              <a:latin typeface="Calibri" panose="020F0502020204030204" pitchFamily="34" charset="0"/>
              <a:cs typeface="Calibri" panose="020F0502020204030204" pitchFamily="34" charset="0"/>
            </a:rPr>
            <a:t>Inteligência emocional</a:t>
          </a:r>
          <a:endParaRPr lang="en-GB" sz="2100" kern="1200" dirty="0">
            <a:latin typeface="Calibri" panose="020F0502020204030204" pitchFamily="34" charset="0"/>
            <a:cs typeface="Calibri" panose="020F0502020204030204" pitchFamily="34" charset="0"/>
          </a:endParaRPr>
        </a:p>
      </dsp:txBody>
      <dsp:txXfrm rot="10800000">
        <a:off x="4452844" y="2825176"/>
        <a:ext cx="1696088" cy="1696088"/>
      </dsp:txXfrm>
    </dsp:sp>
    <dsp:sp modelId="{25B39504-A1A3-44D4-83E9-46995128BCE9}">
      <dsp:nvSpPr>
        <dsp:cNvPr id="0" name=""/>
        <dsp:cNvSpPr/>
      </dsp:nvSpPr>
      <dsp:spPr>
        <a:xfrm rot="16200000">
          <a:off x="1943423" y="2825176"/>
          <a:ext cx="2398630" cy="2398630"/>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pt-PT" sz="2100" kern="1200" dirty="0">
              <a:latin typeface="Calibri" panose="020F0502020204030204" pitchFamily="34" charset="0"/>
              <a:cs typeface="Calibri" panose="020F0502020204030204" pitchFamily="34" charset="0"/>
            </a:rPr>
            <a:t>inteligência espiritual</a:t>
          </a:r>
          <a:endParaRPr lang="en-GB" sz="2100" kern="1200" dirty="0">
            <a:latin typeface="Calibri" panose="020F0502020204030204" pitchFamily="34" charset="0"/>
            <a:cs typeface="Calibri" panose="020F0502020204030204" pitchFamily="34" charset="0"/>
          </a:endParaRPr>
        </a:p>
      </dsp:txBody>
      <dsp:txXfrm rot="5400000">
        <a:off x="2645965" y="2825176"/>
        <a:ext cx="1696088" cy="1696088"/>
      </dsp:txXfrm>
    </dsp:sp>
    <dsp:sp modelId="{19C83F79-93EF-4642-86B3-65E35F543CA8}">
      <dsp:nvSpPr>
        <dsp:cNvPr id="0" name=""/>
        <dsp:cNvSpPr/>
      </dsp:nvSpPr>
      <dsp:spPr>
        <a:xfrm>
          <a:off x="3983366" y="2271220"/>
          <a:ext cx="828164" cy="720143"/>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00D3112-0660-451E-ADD2-F312BF29E246}">
      <dsp:nvSpPr>
        <dsp:cNvPr id="0" name=""/>
        <dsp:cNvSpPr/>
      </dsp:nvSpPr>
      <dsp:spPr>
        <a:xfrm rot="10800000">
          <a:off x="3983366" y="2548198"/>
          <a:ext cx="828164" cy="720143"/>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010D5-3664-4B0C-AAB8-E05F34BFDD2E}">
      <dsp:nvSpPr>
        <dsp:cNvPr id="0" name=""/>
        <dsp:cNvSpPr/>
      </dsp:nvSpPr>
      <dsp:spPr>
        <a:xfrm>
          <a:off x="0" y="2115877"/>
          <a:ext cx="5621990" cy="1945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Times New Roman" panose="02020603050405020304" pitchFamily="18" charset="0"/>
            </a:rPr>
            <a:t>“</a:t>
          </a:r>
          <a:r>
            <a:rPr lang="en-GB" sz="1800" kern="1200" dirty="0" err="1">
              <a:latin typeface="Calibri" panose="020F0502020204030204" pitchFamily="34" charset="0"/>
              <a:ea typeface="Calibri" panose="020F0502020204030204" pitchFamily="34" charset="0"/>
              <a:cs typeface="Times New Roman" panose="02020603050405020304" pitchFamily="18" charset="0"/>
            </a:rPr>
            <a:t>empreendedodrismo</a:t>
          </a:r>
          <a:r>
            <a:rPr lang="en-GB" sz="1800" kern="1200" dirty="0">
              <a:latin typeface="Calibri" panose="020F0502020204030204" pitchFamily="34" charset="0"/>
              <a:ea typeface="Calibri" panose="020F0502020204030204" pitchFamily="34" charset="0"/>
              <a:cs typeface="Times New Roman" panose="02020603050405020304" pitchFamily="18" charset="0"/>
            </a:rPr>
            <a:t> </a:t>
          </a:r>
          <a:r>
            <a:rPr lang="en-GB" sz="1800" kern="1200" dirty="0" err="1">
              <a:latin typeface="Calibri" panose="020F0502020204030204" pitchFamily="34" charset="0"/>
              <a:ea typeface="Calibri" panose="020F0502020204030204" pitchFamily="34" charset="0"/>
              <a:cs typeface="Times New Roman" panose="02020603050405020304" pitchFamily="18" charset="0"/>
            </a:rPr>
            <a:t>uma</a:t>
          </a:r>
          <a:r>
            <a:rPr lang="en-GB" sz="1800" kern="1200" dirty="0">
              <a:latin typeface="Calibri" panose="020F0502020204030204" pitchFamily="34" charset="0"/>
              <a:ea typeface="Calibri" panose="020F0502020204030204" pitchFamily="34" charset="0"/>
              <a:cs typeface="Times New Roman" panose="02020603050405020304" pitchFamily="18" charset="0"/>
            </a:rPr>
            <a:t> </a:t>
          </a:r>
          <a:r>
            <a:rPr lang="en-GB" sz="1800" kern="1200" dirty="0" err="1">
              <a:latin typeface="Calibri" panose="020F0502020204030204" pitchFamily="34" charset="0"/>
              <a:ea typeface="Calibri" panose="020F0502020204030204" pitchFamily="34" charset="0"/>
              <a:cs typeface="Times New Roman" panose="02020603050405020304" pitchFamily="18" charset="0"/>
            </a:rPr>
            <a:t>mentalidade</a:t>
          </a:r>
          <a:r>
            <a:rPr lang="en-GB" sz="1800" kern="1200" dirty="0">
              <a:latin typeface="Calibri" panose="020F0502020204030204" pitchFamily="34" charset="0"/>
              <a:ea typeface="Calibri" panose="020F0502020204030204" pitchFamily="34" charset="0"/>
              <a:cs typeface="Times New Roman" panose="02020603050405020304" pitchFamily="18" charset="0"/>
            </a:rPr>
            <a:t>.”</a:t>
          </a:r>
        </a:p>
        <a:p>
          <a:pPr marL="0" lvl="0" indent="0" algn="ctr" defTabSz="800100">
            <a:lnSpc>
              <a:spcPct val="90000"/>
            </a:lnSpc>
            <a:spcBef>
              <a:spcPct val="0"/>
            </a:spcBef>
            <a:spcAft>
              <a:spcPct val="35000"/>
            </a:spcAft>
            <a:buNone/>
          </a:pPr>
          <a:r>
            <a:rPr lang="en-GB" sz="1000" kern="1200" dirty="0">
              <a:latin typeface="Calibri" panose="020F0502020204030204" pitchFamily="34" charset="0"/>
              <a:ea typeface="Calibri" panose="020F0502020204030204" pitchFamily="34" charset="0"/>
              <a:cs typeface="Times New Roman" panose="02020603050405020304" pitchFamily="18" charset="0"/>
            </a:rPr>
            <a:t>(Commission of the European Communities, 2003, 4).</a:t>
          </a:r>
          <a:endParaRPr lang="pt-PT" sz="1000" kern="1200" dirty="0"/>
        </a:p>
      </dsp:txBody>
      <dsp:txXfrm>
        <a:off x="56989" y="2172866"/>
        <a:ext cx="5508012" cy="1831783"/>
      </dsp:txXfrm>
    </dsp:sp>
    <dsp:sp modelId="{F866A25B-07A5-4988-A749-536A5BC73EEA}">
      <dsp:nvSpPr>
        <dsp:cNvPr id="0" name=""/>
        <dsp:cNvSpPr/>
      </dsp:nvSpPr>
      <dsp:spPr>
        <a:xfrm rot="18051042">
          <a:off x="5016353" y="1998342"/>
          <a:ext cx="2486207" cy="46406"/>
        </a:xfrm>
        <a:custGeom>
          <a:avLst/>
          <a:gdLst/>
          <a:ahLst/>
          <a:cxnLst/>
          <a:rect l="0" t="0" r="0" b="0"/>
          <a:pathLst>
            <a:path>
              <a:moveTo>
                <a:pt x="0" y="23203"/>
              </a:moveTo>
              <a:lnTo>
                <a:pt x="2486207" y="23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pt-PT" sz="800" kern="1200"/>
        </a:p>
      </dsp:txBody>
      <dsp:txXfrm>
        <a:off x="6197302" y="1959390"/>
        <a:ext cx="124310" cy="124310"/>
      </dsp:txXfrm>
    </dsp:sp>
    <dsp:sp modelId="{58698106-7B30-4FB8-A869-4AE60E39878D}">
      <dsp:nvSpPr>
        <dsp:cNvPr id="0" name=""/>
        <dsp:cNvSpPr/>
      </dsp:nvSpPr>
      <dsp:spPr>
        <a:xfrm>
          <a:off x="6896924" y="315715"/>
          <a:ext cx="4818630" cy="1277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b="0" i="0" kern="1200" dirty="0">
              <a:solidFill>
                <a:srgbClr val="FFC000"/>
              </a:solidFill>
            </a:rPr>
            <a:t>motivação e capacidade </a:t>
          </a:r>
          <a:r>
            <a:rPr lang="pt-PT" sz="1300" b="0" i="0" kern="1200" dirty="0"/>
            <a:t>indivíduo/organização </a:t>
          </a:r>
        </a:p>
        <a:p>
          <a:pPr marL="0" lvl="0" indent="0" algn="ctr" defTabSz="577850">
            <a:lnSpc>
              <a:spcPct val="90000"/>
            </a:lnSpc>
            <a:spcBef>
              <a:spcPct val="0"/>
            </a:spcBef>
            <a:spcAft>
              <a:spcPct val="35000"/>
            </a:spcAft>
            <a:buNone/>
          </a:pPr>
          <a:r>
            <a:rPr lang="pt-PT" sz="1300" b="0" i="0" kern="1200" dirty="0"/>
            <a:t>identificar oportunidade e perseguir </a:t>
          </a:r>
        </a:p>
        <a:p>
          <a:pPr marL="0" lvl="0" indent="0" algn="ctr" defTabSz="577850">
            <a:lnSpc>
              <a:spcPct val="90000"/>
            </a:lnSpc>
            <a:spcBef>
              <a:spcPct val="0"/>
            </a:spcBef>
            <a:spcAft>
              <a:spcPct val="35000"/>
            </a:spcAft>
            <a:buNone/>
          </a:pPr>
          <a:r>
            <a:rPr lang="pt-PT" sz="1300" b="0" i="0" kern="1200" dirty="0"/>
            <a:t>produção valor</a:t>
          </a:r>
          <a:endParaRPr lang="pt-PT" sz="2600" kern="1200" dirty="0"/>
        </a:p>
      </dsp:txBody>
      <dsp:txXfrm>
        <a:off x="6934333" y="353124"/>
        <a:ext cx="4743812" cy="1202416"/>
      </dsp:txXfrm>
    </dsp:sp>
    <dsp:sp modelId="{CF770DE0-CEEC-44B8-B264-9618ACF39E4F}">
      <dsp:nvSpPr>
        <dsp:cNvPr id="0" name=""/>
        <dsp:cNvSpPr/>
      </dsp:nvSpPr>
      <dsp:spPr>
        <a:xfrm rot="19972859">
          <a:off x="5543251" y="2739079"/>
          <a:ext cx="1432411" cy="46406"/>
        </a:xfrm>
        <a:custGeom>
          <a:avLst/>
          <a:gdLst/>
          <a:ahLst/>
          <a:cxnLst/>
          <a:rect l="0" t="0" r="0" b="0"/>
          <a:pathLst>
            <a:path>
              <a:moveTo>
                <a:pt x="0" y="23203"/>
              </a:moveTo>
              <a:lnTo>
                <a:pt x="1432411" y="23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6223647" y="2726472"/>
        <a:ext cx="71620" cy="71620"/>
      </dsp:txXfrm>
    </dsp:sp>
    <dsp:sp modelId="{A16610B3-82C4-4C45-A721-6A6B65656BF4}">
      <dsp:nvSpPr>
        <dsp:cNvPr id="0" name=""/>
        <dsp:cNvSpPr/>
      </dsp:nvSpPr>
      <dsp:spPr>
        <a:xfrm>
          <a:off x="6896924" y="1831845"/>
          <a:ext cx="4837423" cy="1207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b="0" i="0" kern="1200" dirty="0"/>
            <a:t>criatividade ou inovação</a:t>
          </a:r>
        </a:p>
        <a:p>
          <a:pPr marL="0" lvl="0" indent="0" algn="ctr" defTabSz="577850">
            <a:lnSpc>
              <a:spcPct val="90000"/>
            </a:lnSpc>
            <a:spcBef>
              <a:spcPct val="0"/>
            </a:spcBef>
            <a:spcAft>
              <a:spcPct val="35000"/>
            </a:spcAft>
            <a:buNone/>
          </a:pPr>
          <a:r>
            <a:rPr lang="pt-PT" sz="1300" b="0" i="0" kern="1200" dirty="0"/>
            <a:t>competir </a:t>
          </a:r>
        </a:p>
        <a:p>
          <a:pPr marL="0" lvl="0" indent="0" algn="ctr" defTabSz="577850">
            <a:lnSpc>
              <a:spcPct val="90000"/>
            </a:lnSpc>
            <a:spcBef>
              <a:spcPct val="0"/>
            </a:spcBef>
            <a:spcAft>
              <a:spcPct val="35000"/>
            </a:spcAft>
            <a:buNone/>
          </a:pPr>
          <a:r>
            <a:rPr lang="pt-PT" sz="1300" b="0" i="0" kern="1200" dirty="0"/>
            <a:t>mudar </a:t>
          </a:r>
        </a:p>
        <a:p>
          <a:pPr marL="0" lvl="0" indent="0" algn="ctr" defTabSz="577850">
            <a:lnSpc>
              <a:spcPct val="90000"/>
            </a:lnSpc>
            <a:spcBef>
              <a:spcPct val="0"/>
            </a:spcBef>
            <a:spcAft>
              <a:spcPct val="35000"/>
            </a:spcAft>
            <a:buNone/>
          </a:pPr>
          <a:r>
            <a:rPr lang="pt-PT" sz="1300" b="0" i="0" kern="1200" dirty="0"/>
            <a:t>criar um novo </a:t>
          </a:r>
          <a:r>
            <a:rPr lang="pt-PT" sz="1300" b="0" i="0" kern="1200" dirty="0">
              <a:solidFill>
                <a:srgbClr val="FFC000"/>
              </a:solidFill>
            </a:rPr>
            <a:t>mercado</a:t>
          </a:r>
          <a:endParaRPr lang="pt-PT" sz="1000" kern="1200" dirty="0">
            <a:solidFill>
              <a:srgbClr val="FFC000"/>
            </a:solidFill>
          </a:endParaRPr>
        </a:p>
      </dsp:txBody>
      <dsp:txXfrm>
        <a:off x="6932303" y="1867224"/>
        <a:ext cx="4766665" cy="1137164"/>
      </dsp:txXfrm>
    </dsp:sp>
    <dsp:sp modelId="{F55A0C84-61A0-4E9C-9BC0-E20934973367}">
      <dsp:nvSpPr>
        <dsp:cNvPr id="0" name=""/>
        <dsp:cNvSpPr/>
      </dsp:nvSpPr>
      <dsp:spPr>
        <a:xfrm rot="1878701">
          <a:off x="5513317" y="3453319"/>
          <a:ext cx="1492280" cy="46406"/>
        </a:xfrm>
        <a:custGeom>
          <a:avLst/>
          <a:gdLst/>
          <a:ahLst/>
          <a:cxnLst/>
          <a:rect l="0" t="0" r="0" b="0"/>
          <a:pathLst>
            <a:path>
              <a:moveTo>
                <a:pt x="0" y="23203"/>
              </a:moveTo>
              <a:lnTo>
                <a:pt x="1492280" y="23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6222150" y="3439215"/>
        <a:ext cx="74614" cy="74614"/>
      </dsp:txXfrm>
    </dsp:sp>
    <dsp:sp modelId="{616EF52A-8035-4027-BE72-74F6C3091EA8}">
      <dsp:nvSpPr>
        <dsp:cNvPr id="0" name=""/>
        <dsp:cNvSpPr/>
      </dsp:nvSpPr>
      <dsp:spPr>
        <a:xfrm>
          <a:off x="6896924" y="3278664"/>
          <a:ext cx="4872493" cy="1171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b="0" i="0" kern="1200" dirty="0">
              <a:solidFill>
                <a:srgbClr val="FFC000"/>
              </a:solidFill>
            </a:rPr>
            <a:t>transformar</a:t>
          </a:r>
          <a:r>
            <a:rPr lang="pt-PT" sz="1300" b="0" i="0" kern="1200" dirty="0"/>
            <a:t> ideia em sucesso </a:t>
          </a:r>
        </a:p>
        <a:p>
          <a:pPr marL="0" lvl="0" indent="0" algn="ctr" defTabSz="577850">
            <a:lnSpc>
              <a:spcPct val="90000"/>
            </a:lnSpc>
            <a:spcBef>
              <a:spcPct val="0"/>
            </a:spcBef>
            <a:spcAft>
              <a:spcPct val="35000"/>
            </a:spcAft>
            <a:buNone/>
          </a:pPr>
          <a:r>
            <a:rPr lang="pt-PT" sz="1300" b="0" i="0" kern="1200" dirty="0"/>
            <a:t>criatividade ou inovação + boa gestão </a:t>
          </a:r>
        </a:p>
        <a:p>
          <a:pPr marL="0" lvl="0" indent="0" algn="ctr" defTabSz="577850">
            <a:lnSpc>
              <a:spcPct val="90000"/>
            </a:lnSpc>
            <a:spcBef>
              <a:spcPct val="0"/>
            </a:spcBef>
            <a:spcAft>
              <a:spcPct val="35000"/>
            </a:spcAft>
            <a:buNone/>
          </a:pPr>
          <a:r>
            <a:rPr lang="pt-PT" sz="1300" b="0" i="0" kern="1200" dirty="0"/>
            <a:t>otimizar desenvolvimento </a:t>
          </a:r>
        </a:p>
        <a:p>
          <a:pPr marL="0" lvl="0" indent="0" algn="ctr" defTabSz="577850">
            <a:lnSpc>
              <a:spcPct val="90000"/>
            </a:lnSpc>
            <a:spcBef>
              <a:spcPct val="0"/>
            </a:spcBef>
            <a:spcAft>
              <a:spcPct val="35000"/>
            </a:spcAft>
            <a:buNone/>
          </a:pPr>
          <a:r>
            <a:rPr lang="pt-PT" sz="1300" b="0" i="0" kern="1200" dirty="0"/>
            <a:t>todas as fases do ciclo de vida.</a:t>
          </a:r>
          <a:endParaRPr lang="pt-PT" sz="1000" kern="1200" dirty="0"/>
        </a:p>
      </dsp:txBody>
      <dsp:txXfrm>
        <a:off x="6931229" y="3312969"/>
        <a:ext cx="4803883" cy="1102634"/>
      </dsp:txXfrm>
    </dsp:sp>
    <dsp:sp modelId="{5BF5FD33-22F7-4658-BC63-BF449F416C0B}">
      <dsp:nvSpPr>
        <dsp:cNvPr id="0" name=""/>
        <dsp:cNvSpPr/>
      </dsp:nvSpPr>
      <dsp:spPr>
        <a:xfrm rot="3585259">
          <a:off x="4993910" y="4158827"/>
          <a:ext cx="2531093" cy="46406"/>
        </a:xfrm>
        <a:custGeom>
          <a:avLst/>
          <a:gdLst/>
          <a:ahLst/>
          <a:cxnLst/>
          <a:rect l="0" t="0" r="0" b="0"/>
          <a:pathLst>
            <a:path>
              <a:moveTo>
                <a:pt x="0" y="23203"/>
              </a:moveTo>
              <a:lnTo>
                <a:pt x="2531093" y="23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t-PT" sz="900" kern="1200"/>
        </a:p>
      </dsp:txBody>
      <dsp:txXfrm>
        <a:off x="6196180" y="4118752"/>
        <a:ext cx="126554" cy="126554"/>
      </dsp:txXfrm>
    </dsp:sp>
    <dsp:sp modelId="{0A6778F9-23C4-41F9-88F7-1771470C7C80}">
      <dsp:nvSpPr>
        <dsp:cNvPr id="0" name=""/>
        <dsp:cNvSpPr/>
      </dsp:nvSpPr>
      <dsp:spPr>
        <a:xfrm>
          <a:off x="6896924" y="4688804"/>
          <a:ext cx="4847552" cy="1172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b="0" i="0" kern="1200" dirty="0"/>
            <a:t>vai além da gestão diária</a:t>
          </a:r>
        </a:p>
        <a:p>
          <a:pPr marL="0" lvl="0" indent="0" algn="ctr" defTabSz="533400">
            <a:lnSpc>
              <a:spcPct val="90000"/>
            </a:lnSpc>
            <a:spcBef>
              <a:spcPct val="0"/>
            </a:spcBef>
            <a:spcAft>
              <a:spcPct val="35000"/>
            </a:spcAft>
            <a:buNone/>
          </a:pPr>
          <a:r>
            <a:rPr lang="pt-PT" sz="1200" b="0" i="0" kern="1200" dirty="0"/>
            <a:t> diz respeito a </a:t>
          </a:r>
          <a:r>
            <a:rPr lang="pt-PT" sz="1200" b="0" i="0" kern="1200" dirty="0">
              <a:solidFill>
                <a:srgbClr val="FFC000"/>
              </a:solidFill>
            </a:rPr>
            <a:t>visão e estratégia</a:t>
          </a:r>
          <a:endParaRPr lang="pt-PT" sz="1200" kern="1200" dirty="0">
            <a:solidFill>
              <a:srgbClr val="FFC000"/>
            </a:solidFill>
          </a:endParaRPr>
        </a:p>
      </dsp:txBody>
      <dsp:txXfrm>
        <a:off x="6931280" y="4723160"/>
        <a:ext cx="4778840" cy="11042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010D5-3664-4B0C-AAB8-E05F34BFDD2E}">
      <dsp:nvSpPr>
        <dsp:cNvPr id="0" name=""/>
        <dsp:cNvSpPr/>
      </dsp:nvSpPr>
      <dsp:spPr>
        <a:xfrm>
          <a:off x="0" y="2093493"/>
          <a:ext cx="3967802" cy="2292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rgbClr val="FFC000"/>
              </a:solidFill>
              <a:latin typeface="Calibri" panose="020F0502020204030204" pitchFamily="34" charset="0"/>
              <a:cs typeface="Calibri" panose="020F0502020204030204" pitchFamily="34" charset="0"/>
            </a:rPr>
            <a:t>EntreComp</a:t>
          </a:r>
          <a:r>
            <a:rPr lang="en-GB" sz="1800" kern="1200" dirty="0">
              <a:solidFill>
                <a:srgbClr val="FFC000"/>
              </a:solidFill>
              <a:latin typeface="Calibri" panose="020F0502020204030204" pitchFamily="34" charset="0"/>
              <a:cs typeface="Calibri" panose="020F0502020204030204" pitchFamily="34" charset="0"/>
            </a:rPr>
            <a:t> Framework </a:t>
          </a:r>
        </a:p>
        <a:p>
          <a:pPr marL="0" lvl="0" indent="0" algn="ctr" defTabSz="800100">
            <a:lnSpc>
              <a:spcPct val="90000"/>
            </a:lnSpc>
            <a:spcBef>
              <a:spcPct val="0"/>
            </a:spcBef>
            <a:spcAft>
              <a:spcPct val="35000"/>
            </a:spcAft>
            <a:buNone/>
          </a:pPr>
          <a:r>
            <a:rPr lang="en-GB" sz="1800" b="1" kern="1200" dirty="0">
              <a:latin typeface="Calibri" panose="020F0502020204030204" pitchFamily="34" charset="0"/>
              <a:cs typeface="Calibri" panose="020F0502020204030204" pitchFamily="34" charset="0"/>
            </a:rPr>
            <a:t>entrepreneurship as a competence</a:t>
          </a:r>
          <a:r>
            <a:rPr lang="en-GB" sz="1800" kern="1200" dirty="0">
              <a:latin typeface="Calibri" panose="020F0502020204030204" pitchFamily="34" charset="0"/>
              <a:cs typeface="Calibri" panose="020F0502020204030204" pitchFamily="34" charset="0"/>
            </a:rPr>
            <a:t>  knowledge, skills and attitudes </a:t>
          </a:r>
        </a:p>
        <a:p>
          <a:pPr marL="0" lvl="0" indent="0" algn="ctr" defTabSz="8001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a:t>
          </a:r>
          <a:r>
            <a:rPr lang="en-GB" sz="1000" kern="1200" dirty="0" err="1">
              <a:latin typeface="Calibri" panose="020F0502020204030204" pitchFamily="34" charset="0"/>
              <a:cs typeface="Calibri" panose="020F0502020204030204" pitchFamily="34" charset="0"/>
            </a:rPr>
            <a:t>Bacigalupo</a:t>
          </a:r>
          <a:r>
            <a:rPr lang="en-GB" sz="1000" kern="1200" dirty="0">
              <a:latin typeface="Calibri" panose="020F0502020204030204" pitchFamily="34" charset="0"/>
              <a:cs typeface="Calibri" panose="020F0502020204030204" pitchFamily="34" charset="0"/>
            </a:rPr>
            <a:t> et al., 2016)</a:t>
          </a:r>
          <a:endParaRPr lang="pt-PT" sz="1000" kern="1200" dirty="0"/>
        </a:p>
      </dsp:txBody>
      <dsp:txXfrm>
        <a:off x="67159" y="2160652"/>
        <a:ext cx="3833484" cy="2158648"/>
      </dsp:txXfrm>
    </dsp:sp>
    <dsp:sp modelId="{F866A25B-07A5-4988-A749-536A5BC73EEA}">
      <dsp:nvSpPr>
        <dsp:cNvPr id="0" name=""/>
        <dsp:cNvSpPr/>
      </dsp:nvSpPr>
      <dsp:spPr>
        <a:xfrm rot="18708958">
          <a:off x="3676253" y="2567774"/>
          <a:ext cx="1749678" cy="40385"/>
        </a:xfrm>
        <a:custGeom>
          <a:avLst/>
          <a:gdLst/>
          <a:ahLst/>
          <a:cxnLst/>
          <a:rect l="0" t="0" r="0" b="0"/>
          <a:pathLst>
            <a:path>
              <a:moveTo>
                <a:pt x="0" y="20192"/>
              </a:moveTo>
              <a:lnTo>
                <a:pt x="1749678" y="201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t-PT" sz="600" kern="1200"/>
        </a:p>
      </dsp:txBody>
      <dsp:txXfrm>
        <a:off x="4507351" y="2544225"/>
        <a:ext cx="87483" cy="87483"/>
      </dsp:txXfrm>
    </dsp:sp>
    <dsp:sp modelId="{58698106-7B30-4FB8-A869-4AE60E39878D}">
      <dsp:nvSpPr>
        <dsp:cNvPr id="0" name=""/>
        <dsp:cNvSpPr/>
      </dsp:nvSpPr>
      <dsp:spPr>
        <a:xfrm>
          <a:off x="5134383" y="1352983"/>
          <a:ext cx="5654764" cy="1165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0" kern="1200" dirty="0">
              <a:latin typeface="Calibri" panose="020F0502020204030204" pitchFamily="34" charset="0"/>
              <a:cs typeface="Calibri" panose="020F0502020204030204" pitchFamily="34" charset="0"/>
            </a:rPr>
            <a:t>1. </a:t>
          </a:r>
          <a:r>
            <a:rPr lang="en-GB" sz="1300" b="1" kern="1200" dirty="0">
              <a:latin typeface="Calibri" panose="020F0502020204030204" pitchFamily="34" charset="0"/>
              <a:cs typeface="Calibri" panose="020F0502020204030204" pitchFamily="34" charset="0"/>
            </a:rPr>
            <a:t>transversal competence</a:t>
          </a:r>
        </a:p>
        <a:p>
          <a:pPr marL="0" lvl="0" indent="0" algn="ctr" defTabSz="577850">
            <a:lnSpc>
              <a:spcPct val="90000"/>
            </a:lnSpc>
            <a:spcBef>
              <a:spcPct val="0"/>
            </a:spcBef>
            <a:spcAft>
              <a:spcPct val="35000"/>
            </a:spcAft>
            <a:buNone/>
          </a:pPr>
          <a:r>
            <a:rPr lang="en-GB" sz="1300" kern="1200" dirty="0">
              <a:latin typeface="Calibri" panose="020F0502020204030204" pitchFamily="34" charset="0"/>
              <a:cs typeface="Calibri" panose="020F0502020204030204" pitchFamily="34" charset="0"/>
            </a:rPr>
            <a:t>all spheres of life </a:t>
          </a:r>
        </a:p>
        <a:p>
          <a:pPr marL="0" lvl="0" indent="0" algn="ctr" defTabSz="577850">
            <a:lnSpc>
              <a:spcPct val="90000"/>
            </a:lnSpc>
            <a:spcBef>
              <a:spcPct val="0"/>
            </a:spcBef>
            <a:spcAft>
              <a:spcPct val="35000"/>
            </a:spcAft>
            <a:buNone/>
          </a:pPr>
          <a:r>
            <a:rPr lang="en-GB" sz="1300" kern="1200" dirty="0">
              <a:latin typeface="Calibri" panose="020F0502020204030204" pitchFamily="34" charset="0"/>
              <a:cs typeface="Calibri" panose="020F0502020204030204" pitchFamily="34" charset="0"/>
            </a:rPr>
            <a:t>cultural, social or commercial </a:t>
          </a:r>
        </a:p>
        <a:p>
          <a:pPr marL="0" lvl="0" indent="0" algn="ctr" defTabSz="577850">
            <a:lnSpc>
              <a:spcPct val="90000"/>
            </a:lnSpc>
            <a:spcBef>
              <a:spcPct val="0"/>
            </a:spcBef>
            <a:spcAft>
              <a:spcPct val="35000"/>
            </a:spcAft>
            <a:buNone/>
          </a:pPr>
          <a:r>
            <a:rPr lang="en-GB" sz="1300" kern="1200" dirty="0">
              <a:latin typeface="Calibri" panose="020F0502020204030204" pitchFamily="34" charset="0"/>
              <a:cs typeface="Calibri" panose="020F0502020204030204" pitchFamily="34" charset="0"/>
            </a:rPr>
            <a:t>private, public and third sectors</a:t>
          </a:r>
          <a:endParaRPr lang="pt-PT" sz="2600" kern="1200" dirty="0"/>
        </a:p>
      </dsp:txBody>
      <dsp:txXfrm>
        <a:off x="5168533" y="1387133"/>
        <a:ext cx="5586464" cy="1097650"/>
      </dsp:txXfrm>
    </dsp:sp>
    <dsp:sp modelId="{CF770DE0-CEEC-44B8-B264-9618ACF39E4F}">
      <dsp:nvSpPr>
        <dsp:cNvPr id="0" name=""/>
        <dsp:cNvSpPr/>
      </dsp:nvSpPr>
      <dsp:spPr>
        <a:xfrm rot="142481">
          <a:off x="3967301" y="3243972"/>
          <a:ext cx="1167583" cy="40385"/>
        </a:xfrm>
        <a:custGeom>
          <a:avLst/>
          <a:gdLst/>
          <a:ahLst/>
          <a:cxnLst/>
          <a:rect l="0" t="0" r="0" b="0"/>
          <a:pathLst>
            <a:path>
              <a:moveTo>
                <a:pt x="0" y="20192"/>
              </a:moveTo>
              <a:lnTo>
                <a:pt x="1167583" y="201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521903" y="3234975"/>
        <a:ext cx="58379" cy="58379"/>
      </dsp:txXfrm>
    </dsp:sp>
    <dsp:sp modelId="{A16610B3-82C4-4C45-A721-6A6B65656BF4}">
      <dsp:nvSpPr>
        <dsp:cNvPr id="0" name=""/>
        <dsp:cNvSpPr/>
      </dsp:nvSpPr>
      <dsp:spPr>
        <a:xfrm>
          <a:off x="5134383" y="2737015"/>
          <a:ext cx="5676833" cy="11026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Calibri" panose="020F0502020204030204" pitchFamily="34" charset="0"/>
              <a:cs typeface="Calibri" panose="020F0502020204030204" pitchFamily="34" charset="0"/>
            </a:rPr>
            <a:t>2. bridge the worlds of education and work</a:t>
          </a:r>
        </a:p>
        <a:p>
          <a:pPr marL="0" lvl="0" indent="0" algn="ctr" defTabSz="577850">
            <a:lnSpc>
              <a:spcPct val="90000"/>
            </a:lnSpc>
            <a:spcBef>
              <a:spcPct val="0"/>
            </a:spcBef>
            <a:spcAft>
              <a:spcPct val="35000"/>
            </a:spcAft>
            <a:buNone/>
          </a:pPr>
          <a:r>
            <a:rPr lang="en-GB" sz="1300" kern="1200" dirty="0">
              <a:latin typeface="Calibri" panose="020F0502020204030204" pitchFamily="34" charset="0"/>
              <a:cs typeface="Calibri" panose="020F0502020204030204" pitchFamily="34" charset="0"/>
            </a:rPr>
            <a:t>transversal key competence</a:t>
          </a:r>
        </a:p>
        <a:p>
          <a:pPr marL="0" lvl="0" indent="0" algn="ctr" defTabSz="577850">
            <a:lnSpc>
              <a:spcPct val="90000"/>
            </a:lnSpc>
            <a:spcBef>
              <a:spcPct val="0"/>
            </a:spcBef>
            <a:spcAft>
              <a:spcPct val="35000"/>
            </a:spcAft>
            <a:buNone/>
          </a:pPr>
          <a:r>
            <a:rPr lang="en-GB" sz="1300" kern="1200" dirty="0">
              <a:latin typeface="Calibri" panose="020F0502020204030204" pitchFamily="34" charset="0"/>
              <a:cs typeface="Calibri" panose="020F0502020204030204" pitchFamily="34" charset="0"/>
            </a:rPr>
            <a:t>individuals, groups and even organisations</a:t>
          </a:r>
          <a:endParaRPr lang="pt-PT" sz="1000" kern="1200" dirty="0"/>
        </a:p>
      </dsp:txBody>
      <dsp:txXfrm>
        <a:off x="5166679" y="2769311"/>
        <a:ext cx="5612241" cy="1038085"/>
      </dsp:txXfrm>
    </dsp:sp>
    <dsp:sp modelId="{F55A0C84-61A0-4E9C-9BC0-E20934973367}">
      <dsp:nvSpPr>
        <dsp:cNvPr id="0" name=""/>
        <dsp:cNvSpPr/>
      </dsp:nvSpPr>
      <dsp:spPr>
        <a:xfrm rot="2953130">
          <a:off x="3658080" y="3895981"/>
          <a:ext cx="1786024" cy="40385"/>
        </a:xfrm>
        <a:custGeom>
          <a:avLst/>
          <a:gdLst/>
          <a:ahLst/>
          <a:cxnLst/>
          <a:rect l="0" t="0" r="0" b="0"/>
          <a:pathLst>
            <a:path>
              <a:moveTo>
                <a:pt x="0" y="20192"/>
              </a:moveTo>
              <a:lnTo>
                <a:pt x="1786024" y="201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t-PT" sz="600" kern="1200"/>
        </a:p>
      </dsp:txBody>
      <dsp:txXfrm>
        <a:off x="4506442" y="3871523"/>
        <a:ext cx="89301" cy="89301"/>
      </dsp:txXfrm>
    </dsp:sp>
    <dsp:sp modelId="{616EF52A-8035-4027-BE72-74F6C3091EA8}">
      <dsp:nvSpPr>
        <dsp:cNvPr id="0" name=""/>
        <dsp:cNvSpPr/>
      </dsp:nvSpPr>
      <dsp:spPr>
        <a:xfrm>
          <a:off x="5134383" y="4057774"/>
          <a:ext cx="5717978" cy="1069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Calibri" panose="020F0502020204030204" pitchFamily="34" charset="0"/>
              <a:cs typeface="Calibri" panose="020F0502020204030204" pitchFamily="34" charset="0"/>
            </a:rPr>
            <a:t>3. act upon opportunities and ideas</a:t>
          </a:r>
        </a:p>
        <a:p>
          <a:pPr marL="0" lvl="0" indent="0" algn="ctr" defTabSz="577850">
            <a:lnSpc>
              <a:spcPct val="90000"/>
            </a:lnSpc>
            <a:spcBef>
              <a:spcPct val="0"/>
            </a:spcBef>
            <a:spcAft>
              <a:spcPct val="35000"/>
            </a:spcAft>
            <a:buNone/>
          </a:pPr>
          <a:r>
            <a:rPr lang="en-GB" sz="1300" kern="1200" dirty="0">
              <a:latin typeface="Calibri" panose="020F0502020204030204" pitchFamily="34" charset="0"/>
              <a:cs typeface="Calibri" panose="020F0502020204030204" pitchFamily="34" charset="0"/>
            </a:rPr>
            <a:t>transform into value </a:t>
          </a:r>
        </a:p>
        <a:p>
          <a:pPr marL="0" lvl="0" indent="0" algn="ctr" defTabSz="577850">
            <a:lnSpc>
              <a:spcPct val="90000"/>
            </a:lnSpc>
            <a:spcBef>
              <a:spcPct val="0"/>
            </a:spcBef>
            <a:spcAft>
              <a:spcPct val="35000"/>
            </a:spcAft>
            <a:buNone/>
          </a:pPr>
          <a:r>
            <a:rPr lang="en-GB" sz="1300" kern="1200" dirty="0">
              <a:latin typeface="Calibri" panose="020F0502020204030204" pitchFamily="34" charset="0"/>
              <a:cs typeface="Calibri" panose="020F0502020204030204" pitchFamily="34" charset="0"/>
            </a:rPr>
            <a:t>financial, cultural, or social </a:t>
          </a:r>
          <a:endParaRPr lang="pt-PT" sz="1000" kern="1200" dirty="0"/>
        </a:p>
      </dsp:txBody>
      <dsp:txXfrm>
        <a:off x="5165699" y="4089090"/>
        <a:ext cx="5655346" cy="10065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FC474-9DD5-4CC7-9A8B-5DB946D6A20F}">
      <dsp:nvSpPr>
        <dsp:cNvPr id="0" name=""/>
        <dsp:cNvSpPr/>
      </dsp:nvSpPr>
      <dsp:spPr>
        <a:xfrm>
          <a:off x="276733" y="693048"/>
          <a:ext cx="2267375" cy="10663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creative person</a:t>
          </a:r>
        </a:p>
        <a:p>
          <a:pPr marL="0" lvl="0" indent="0" algn="ctr" defTabSz="711200">
            <a:lnSpc>
              <a:spcPct val="90000"/>
            </a:lnSpc>
            <a:spcBef>
              <a:spcPct val="0"/>
            </a:spcBef>
            <a:spcAft>
              <a:spcPct val="35000"/>
            </a:spcAft>
            <a:buNone/>
          </a:pPr>
          <a:r>
            <a:rPr lang="en-GB" sz="1600" kern="1200" dirty="0"/>
            <a:t> sound basis of knowledge &amp; competencies</a:t>
          </a:r>
        </a:p>
        <a:p>
          <a:pPr marL="0" lvl="0" indent="0" algn="ctr" defTabSz="711200">
            <a:lnSpc>
              <a:spcPct val="90000"/>
            </a:lnSpc>
            <a:spcBef>
              <a:spcPct val="0"/>
            </a:spcBef>
            <a:spcAft>
              <a:spcPct val="35000"/>
            </a:spcAft>
            <a:buNone/>
          </a:pPr>
          <a:r>
            <a:rPr lang="en-GB" sz="1000" kern="1200" dirty="0"/>
            <a:t>(Christodoulou, 2014)</a:t>
          </a:r>
        </a:p>
      </dsp:txBody>
      <dsp:txXfrm>
        <a:off x="307964" y="724279"/>
        <a:ext cx="2204913" cy="1003855"/>
      </dsp:txXfrm>
    </dsp:sp>
    <dsp:sp modelId="{D68CAD4C-48FA-4820-91AC-B95E9B0B1E83}">
      <dsp:nvSpPr>
        <dsp:cNvPr id="0" name=""/>
        <dsp:cNvSpPr/>
      </dsp:nvSpPr>
      <dsp:spPr>
        <a:xfrm>
          <a:off x="9016" y="1959633"/>
          <a:ext cx="3020914" cy="1489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highly valued </a:t>
          </a:r>
        </a:p>
        <a:p>
          <a:pPr marL="0" lvl="0" indent="0" algn="ctr" defTabSz="711200">
            <a:lnSpc>
              <a:spcPct val="90000"/>
            </a:lnSpc>
            <a:spcBef>
              <a:spcPct val="0"/>
            </a:spcBef>
            <a:spcAft>
              <a:spcPct val="35000"/>
            </a:spcAft>
            <a:buNone/>
          </a:pPr>
          <a:r>
            <a:rPr lang="en-GB" sz="1600" kern="1200" dirty="0"/>
            <a:t>industry, business, education, research, science, and arts </a:t>
          </a:r>
        </a:p>
        <a:p>
          <a:pPr marL="0" lvl="0" indent="0" algn="ctr" defTabSz="711200">
            <a:lnSpc>
              <a:spcPct val="90000"/>
            </a:lnSpc>
            <a:spcBef>
              <a:spcPct val="0"/>
            </a:spcBef>
            <a:spcAft>
              <a:spcPct val="35000"/>
            </a:spcAft>
            <a:buNone/>
          </a:pPr>
          <a:r>
            <a:rPr lang="en-GB" sz="1000" kern="1200" dirty="0"/>
            <a:t>(Suciu, 2014)</a:t>
          </a:r>
        </a:p>
      </dsp:txBody>
      <dsp:txXfrm>
        <a:off x="52655" y="2003272"/>
        <a:ext cx="2933636" cy="1402672"/>
      </dsp:txXfrm>
    </dsp:sp>
    <dsp:sp modelId="{3E4BCDCB-8251-4801-9588-07D62063AC32}">
      <dsp:nvSpPr>
        <dsp:cNvPr id="0" name=""/>
        <dsp:cNvSpPr/>
      </dsp:nvSpPr>
      <dsp:spPr>
        <a:xfrm>
          <a:off x="3029931" y="2676994"/>
          <a:ext cx="1068093" cy="55229"/>
        </a:xfrm>
        <a:custGeom>
          <a:avLst/>
          <a:gdLst/>
          <a:ahLst/>
          <a:cxnLst/>
          <a:rect l="0" t="0" r="0" b="0"/>
          <a:pathLst>
            <a:path>
              <a:moveTo>
                <a:pt x="0" y="27614"/>
              </a:moveTo>
              <a:lnTo>
                <a:pt x="1068093" y="276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37275" y="2677906"/>
        <a:ext cx="53404" cy="53404"/>
      </dsp:txXfrm>
    </dsp:sp>
    <dsp:sp modelId="{3E6ADD15-A045-48A8-8C91-5F03D37B4416}">
      <dsp:nvSpPr>
        <dsp:cNvPr id="0" name=""/>
        <dsp:cNvSpPr/>
      </dsp:nvSpPr>
      <dsp:spPr>
        <a:xfrm>
          <a:off x="4098024" y="2037050"/>
          <a:ext cx="2670233" cy="13351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relationship between </a:t>
          </a:r>
          <a:r>
            <a:rPr lang="en-GB" sz="2800" kern="1200" dirty="0">
              <a:solidFill>
                <a:srgbClr val="FFC000"/>
              </a:solidFill>
            </a:rPr>
            <a:t>entrepreneurship</a:t>
          </a:r>
          <a:r>
            <a:rPr lang="en-GB" sz="2800" kern="1200" dirty="0"/>
            <a:t> </a:t>
          </a:r>
        </a:p>
      </dsp:txBody>
      <dsp:txXfrm>
        <a:off x="4137128" y="2076154"/>
        <a:ext cx="2592025" cy="1256908"/>
      </dsp:txXfrm>
    </dsp:sp>
    <dsp:sp modelId="{7BDA4DF2-2136-4C53-839C-B914B7251EF5}">
      <dsp:nvSpPr>
        <dsp:cNvPr id="0" name=""/>
        <dsp:cNvSpPr/>
      </dsp:nvSpPr>
      <dsp:spPr>
        <a:xfrm rot="19942110">
          <a:off x="6699507" y="2397427"/>
          <a:ext cx="1205592" cy="55229"/>
        </a:xfrm>
        <a:custGeom>
          <a:avLst/>
          <a:gdLst/>
          <a:ahLst/>
          <a:cxnLst/>
          <a:rect l="0" t="0" r="0" b="0"/>
          <a:pathLst>
            <a:path>
              <a:moveTo>
                <a:pt x="0" y="27614"/>
              </a:moveTo>
              <a:lnTo>
                <a:pt x="1205592" y="27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72164" y="2394902"/>
        <a:ext cx="60279" cy="60279"/>
      </dsp:txXfrm>
    </dsp:sp>
    <dsp:sp modelId="{E3649C09-8484-43B3-87DB-6493FACDC2B2}">
      <dsp:nvSpPr>
        <dsp:cNvPr id="0" name=""/>
        <dsp:cNvSpPr/>
      </dsp:nvSpPr>
      <dsp:spPr>
        <a:xfrm>
          <a:off x="7836350" y="1750928"/>
          <a:ext cx="2670233" cy="789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C000"/>
              </a:solidFill>
            </a:rPr>
            <a:t>Creativity (C) </a:t>
          </a:r>
        </a:p>
        <a:p>
          <a:pPr marL="0" lvl="0" indent="0" algn="ctr" defTabSz="622300">
            <a:lnSpc>
              <a:spcPct val="90000"/>
            </a:lnSpc>
            <a:spcBef>
              <a:spcPct val="0"/>
            </a:spcBef>
            <a:spcAft>
              <a:spcPct val="35000"/>
            </a:spcAft>
            <a:buNone/>
          </a:pPr>
          <a:r>
            <a:rPr lang="en-GB" sz="1000" kern="1200" dirty="0"/>
            <a:t>(</a:t>
          </a:r>
          <a:r>
            <a:rPr lang="en-GB" sz="1000" kern="1200" dirty="0" err="1"/>
            <a:t>Kizkapan</a:t>
          </a:r>
          <a:r>
            <a:rPr lang="en-GB" sz="1000" kern="1200" dirty="0"/>
            <a:t> &amp; </a:t>
          </a:r>
          <a:r>
            <a:rPr lang="en-GB" sz="1000" kern="1200" dirty="0" err="1"/>
            <a:t>Nacaroglu</a:t>
          </a:r>
          <a:r>
            <a:rPr lang="en-GB" sz="1000" kern="1200" dirty="0"/>
            <a:t>, 2021; </a:t>
          </a:r>
          <a:r>
            <a:rPr lang="en-GB" sz="1000" kern="1200" dirty="0" err="1"/>
            <a:t>Lubada</a:t>
          </a:r>
          <a:r>
            <a:rPr lang="en-GB" sz="1000" kern="1200" dirty="0"/>
            <a:t>, </a:t>
          </a:r>
          <a:r>
            <a:rPr lang="en-GB" sz="1000" kern="1200" dirty="0" err="1"/>
            <a:t>Kusumojanto</a:t>
          </a:r>
          <a:r>
            <a:rPr lang="en-GB" sz="1000" kern="1200" dirty="0"/>
            <a:t> &amp; </a:t>
          </a:r>
          <a:r>
            <a:rPr lang="en-GB" sz="1000" kern="1200" dirty="0" err="1"/>
            <a:t>Indrawati</a:t>
          </a:r>
          <a:r>
            <a:rPr lang="en-GB" sz="1000" kern="1200" dirty="0"/>
            <a:t>, 2021; Jiang, Wang, Wang, &amp; Li, 2020)</a:t>
          </a:r>
        </a:p>
      </dsp:txBody>
      <dsp:txXfrm>
        <a:off x="7859462" y="1774040"/>
        <a:ext cx="2624009" cy="742869"/>
      </dsp:txXfrm>
    </dsp:sp>
    <dsp:sp modelId="{2395AC9E-D057-45DB-98F0-6F9AA6BC5551}">
      <dsp:nvSpPr>
        <dsp:cNvPr id="0" name=""/>
        <dsp:cNvSpPr/>
      </dsp:nvSpPr>
      <dsp:spPr>
        <a:xfrm rot="1491055">
          <a:off x="6713760" y="2924334"/>
          <a:ext cx="1177086" cy="55229"/>
        </a:xfrm>
        <a:custGeom>
          <a:avLst/>
          <a:gdLst/>
          <a:ahLst/>
          <a:cxnLst/>
          <a:rect l="0" t="0" r="0" b="0"/>
          <a:pathLst>
            <a:path>
              <a:moveTo>
                <a:pt x="0" y="27614"/>
              </a:moveTo>
              <a:lnTo>
                <a:pt x="1177086" y="27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72876" y="2922522"/>
        <a:ext cx="58854" cy="58854"/>
      </dsp:txXfrm>
    </dsp:sp>
    <dsp:sp modelId="{6FDFEB1E-B3EB-4F60-BA42-E6A018D647F3}">
      <dsp:nvSpPr>
        <dsp:cNvPr id="0" name=""/>
        <dsp:cNvSpPr/>
      </dsp:nvSpPr>
      <dsp:spPr>
        <a:xfrm>
          <a:off x="7836350" y="2740289"/>
          <a:ext cx="2670233" cy="917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C000"/>
              </a:solidFill>
            </a:rPr>
            <a:t>Critical Thinking (CT)</a:t>
          </a:r>
        </a:p>
        <a:p>
          <a:pPr marL="0" lvl="0" indent="0" algn="ctr" defTabSz="622300">
            <a:lnSpc>
              <a:spcPct val="90000"/>
            </a:lnSpc>
            <a:spcBef>
              <a:spcPct val="0"/>
            </a:spcBef>
            <a:spcAft>
              <a:spcPct val="35000"/>
            </a:spcAft>
            <a:buNone/>
          </a:pPr>
          <a:r>
            <a:rPr lang="en-GB" sz="1400" kern="1200" dirty="0">
              <a:solidFill>
                <a:srgbClr val="FF0000"/>
              </a:solidFill>
            </a:rPr>
            <a:t> </a:t>
          </a:r>
          <a:r>
            <a:rPr lang="en-GB" sz="1000" kern="1200" dirty="0"/>
            <a:t>(Budi &amp; </a:t>
          </a:r>
          <a:r>
            <a:rPr lang="en-GB" sz="1000" kern="1200" dirty="0" err="1"/>
            <a:t>Farcis</a:t>
          </a:r>
          <a:r>
            <a:rPr lang="en-GB" sz="1000" kern="1200" dirty="0"/>
            <a:t>, 2021; </a:t>
          </a:r>
          <a:r>
            <a:rPr lang="en-GB" sz="1000" kern="1200" dirty="0" err="1"/>
            <a:t>Papageorgiou</a:t>
          </a:r>
          <a:r>
            <a:rPr lang="en-GB" sz="1000" kern="1200" dirty="0"/>
            <a:t>, </a:t>
          </a:r>
          <a:r>
            <a:rPr lang="en-GB" sz="1000" kern="1200" dirty="0" err="1"/>
            <a:t>Yiannaki</a:t>
          </a:r>
          <a:r>
            <a:rPr lang="en-GB" sz="1000" kern="1200" dirty="0"/>
            <a:t> &amp; </a:t>
          </a:r>
          <a:r>
            <a:rPr lang="en-GB" sz="1000" kern="1200" dirty="0" err="1"/>
            <a:t>Varnava-Marouchou</a:t>
          </a:r>
          <a:r>
            <a:rPr lang="en-GB" sz="1000" kern="1200" dirty="0"/>
            <a:t>, 2021; </a:t>
          </a:r>
          <a:r>
            <a:rPr lang="en-GB" sz="1000" kern="1200" dirty="0" err="1"/>
            <a:t>Kırbaşlar</a:t>
          </a:r>
          <a:r>
            <a:rPr lang="en-GB" sz="1000" kern="1200" dirty="0"/>
            <a:t> &amp; </a:t>
          </a:r>
          <a:r>
            <a:rPr lang="en-GB" sz="1000" kern="1200" dirty="0" err="1"/>
            <a:t>Özsoy-Güneş</a:t>
          </a:r>
          <a:r>
            <a:rPr lang="en-GB" sz="1000" kern="1200" dirty="0"/>
            <a:t>, 2015; </a:t>
          </a:r>
          <a:r>
            <a:rPr lang="en-GB" sz="1000" kern="1200" dirty="0" err="1"/>
            <a:t>Knoff</a:t>
          </a:r>
          <a:r>
            <a:rPr lang="en-GB" sz="1000" kern="1200" dirty="0"/>
            <a:t> &amp; Timmons, 2015; </a:t>
          </a:r>
          <a:r>
            <a:rPr lang="en-GB" sz="1000" kern="1200" dirty="0" err="1"/>
            <a:t>Yaldiz</a:t>
          </a:r>
          <a:r>
            <a:rPr lang="en-GB" sz="1000" kern="1200" dirty="0"/>
            <a:t>, &amp; Bailey, 2019; </a:t>
          </a:r>
          <a:r>
            <a:rPr lang="en-GB" sz="1000" kern="1200" dirty="0" err="1"/>
            <a:t>Kalar</a:t>
          </a:r>
          <a:r>
            <a:rPr lang="en-GB" sz="1000" kern="1200" dirty="0"/>
            <a:t>, 2020)</a:t>
          </a:r>
        </a:p>
      </dsp:txBody>
      <dsp:txXfrm>
        <a:off x="7863237" y="2767176"/>
        <a:ext cx="2616459" cy="8642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A384E-3D29-43AB-9BDB-AFFECCFDFE74}">
      <dsp:nvSpPr>
        <dsp:cNvPr id="0" name=""/>
        <dsp:cNvSpPr/>
      </dsp:nvSpPr>
      <dsp:spPr>
        <a:xfrm>
          <a:off x="986" y="2911468"/>
          <a:ext cx="1687266" cy="168726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C3C6E-51ED-4B84-8192-B55670172592}">
      <dsp:nvSpPr>
        <dsp:cNvPr id="0" name=""/>
        <dsp:cNvSpPr/>
      </dsp:nvSpPr>
      <dsp:spPr>
        <a:xfrm rot="17700000">
          <a:off x="-147463" y="3258470"/>
          <a:ext cx="2097460" cy="10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accent6">
                  <a:lumMod val="50000"/>
                </a:schemeClr>
              </a:solidFill>
            </a:rPr>
            <a:t>Modernity</a:t>
          </a:r>
        </a:p>
      </dsp:txBody>
      <dsp:txXfrm>
        <a:off x="-147463" y="3258470"/>
        <a:ext cx="2097460" cy="1010813"/>
      </dsp:txXfrm>
    </dsp:sp>
    <dsp:sp modelId="{11146678-AAD5-49B6-ADD6-2C3C01BE55AA}">
      <dsp:nvSpPr>
        <dsp:cNvPr id="0" name=""/>
        <dsp:cNvSpPr/>
      </dsp:nvSpPr>
      <dsp:spPr>
        <a:xfrm>
          <a:off x="1815344" y="3317202"/>
          <a:ext cx="875798" cy="875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C73DB-3D83-464F-8B28-F867822863D0}">
      <dsp:nvSpPr>
        <dsp:cNvPr id="0" name=""/>
        <dsp:cNvSpPr/>
      </dsp:nvSpPr>
      <dsp:spPr>
        <a:xfrm rot="17700000">
          <a:off x="778081" y="4536175"/>
          <a:ext cx="1814401" cy="87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GB" sz="1400" kern="1200" dirty="0"/>
            <a:t>promoted rationality</a:t>
          </a:r>
        </a:p>
      </dsp:txBody>
      <dsp:txXfrm>
        <a:off x="778081" y="4536175"/>
        <a:ext cx="1814401" cy="874836"/>
      </dsp:txXfrm>
    </dsp:sp>
    <dsp:sp modelId="{607A5F69-C8E8-45F6-A24C-E869A2D328A6}">
      <dsp:nvSpPr>
        <dsp:cNvPr id="0" name=""/>
        <dsp:cNvSpPr/>
      </dsp:nvSpPr>
      <dsp:spPr>
        <a:xfrm rot="17700000">
          <a:off x="1914004" y="2099191"/>
          <a:ext cx="1814401" cy="874836"/>
        </a:xfrm>
        <a:prstGeom prst="rect">
          <a:avLst/>
        </a:prstGeom>
        <a:noFill/>
        <a:ln>
          <a:noFill/>
        </a:ln>
        <a:effectLst/>
      </dsp:spPr>
      <dsp:style>
        <a:lnRef idx="0">
          <a:scrgbClr r="0" g="0" b="0"/>
        </a:lnRef>
        <a:fillRef idx="0">
          <a:scrgbClr r="0" g="0" b="0"/>
        </a:fillRef>
        <a:effectRef idx="0">
          <a:scrgbClr r="0" g="0" b="0"/>
        </a:effectRef>
        <a:fontRef idx="minor"/>
      </dsp:style>
    </dsp:sp>
    <dsp:sp modelId="{729CA41A-4B9C-48C0-8122-E182D2686A42}">
      <dsp:nvSpPr>
        <dsp:cNvPr id="0" name=""/>
        <dsp:cNvSpPr/>
      </dsp:nvSpPr>
      <dsp:spPr>
        <a:xfrm>
          <a:off x="2818099" y="3317202"/>
          <a:ext cx="875798" cy="875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0EC07-172F-45AD-B4FA-DDBBEA691CF7}">
      <dsp:nvSpPr>
        <dsp:cNvPr id="0" name=""/>
        <dsp:cNvSpPr/>
      </dsp:nvSpPr>
      <dsp:spPr>
        <a:xfrm rot="17700000">
          <a:off x="1780836" y="4536175"/>
          <a:ext cx="1814401" cy="87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GB" sz="1400" kern="1200" dirty="0"/>
            <a:t>left brain hemisphere</a:t>
          </a:r>
        </a:p>
      </dsp:txBody>
      <dsp:txXfrm>
        <a:off x="1780836" y="4536175"/>
        <a:ext cx="1814401" cy="874836"/>
      </dsp:txXfrm>
    </dsp:sp>
    <dsp:sp modelId="{976E2B53-6585-4EE1-96F9-723CEDF7B739}">
      <dsp:nvSpPr>
        <dsp:cNvPr id="0" name=""/>
        <dsp:cNvSpPr/>
      </dsp:nvSpPr>
      <dsp:spPr>
        <a:xfrm rot="17700000">
          <a:off x="2916759" y="2099191"/>
          <a:ext cx="1814401" cy="874836"/>
        </a:xfrm>
        <a:prstGeom prst="rect">
          <a:avLst/>
        </a:prstGeom>
        <a:noFill/>
        <a:ln>
          <a:noFill/>
        </a:ln>
        <a:effectLst/>
      </dsp:spPr>
      <dsp:style>
        <a:lnRef idx="0">
          <a:scrgbClr r="0" g="0" b="0"/>
        </a:lnRef>
        <a:fillRef idx="0">
          <a:scrgbClr r="0" g="0" b="0"/>
        </a:fillRef>
        <a:effectRef idx="0">
          <a:scrgbClr r="0" g="0" b="0"/>
        </a:effectRef>
        <a:fontRef idx="minor"/>
      </dsp:style>
    </dsp:sp>
    <dsp:sp modelId="{E41B2F34-49A6-45D1-AA14-0F84282B0233}">
      <dsp:nvSpPr>
        <dsp:cNvPr id="0" name=""/>
        <dsp:cNvSpPr/>
      </dsp:nvSpPr>
      <dsp:spPr>
        <a:xfrm>
          <a:off x="3820988" y="2911468"/>
          <a:ext cx="1687266" cy="168726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80AE6-ECF5-416C-A07C-2E3ECDE52806}">
      <dsp:nvSpPr>
        <dsp:cNvPr id="0" name=""/>
        <dsp:cNvSpPr/>
      </dsp:nvSpPr>
      <dsp:spPr>
        <a:xfrm rot="17700000">
          <a:off x="3628699" y="3247854"/>
          <a:ext cx="2097460" cy="10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0" bIns="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accent2">
                  <a:lumMod val="50000"/>
                </a:schemeClr>
              </a:solidFill>
            </a:rPr>
            <a:t>Post-modernity</a:t>
          </a:r>
        </a:p>
      </dsp:txBody>
      <dsp:txXfrm>
        <a:off x="3628699" y="3247854"/>
        <a:ext cx="2097460" cy="1010813"/>
      </dsp:txXfrm>
    </dsp:sp>
    <dsp:sp modelId="{499B9110-379F-4BB8-86FA-E3C386C7BF19}">
      <dsp:nvSpPr>
        <dsp:cNvPr id="0" name=""/>
        <dsp:cNvSpPr/>
      </dsp:nvSpPr>
      <dsp:spPr>
        <a:xfrm>
          <a:off x="5635346" y="3317202"/>
          <a:ext cx="875798" cy="875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FE16E6-D5B1-4E0B-A9D9-B869C3D5D13D}">
      <dsp:nvSpPr>
        <dsp:cNvPr id="0" name=""/>
        <dsp:cNvSpPr/>
      </dsp:nvSpPr>
      <dsp:spPr>
        <a:xfrm rot="17700000">
          <a:off x="4598083" y="4536175"/>
          <a:ext cx="1814401" cy="87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GB" sz="1400" kern="1200" dirty="0"/>
            <a:t>complex ambiance, constant of change </a:t>
          </a:r>
          <a:r>
            <a:rPr lang="en-GB" sz="1000" kern="1200" dirty="0"/>
            <a:t>(Harari, 2018)</a:t>
          </a:r>
        </a:p>
      </dsp:txBody>
      <dsp:txXfrm>
        <a:off x="4598083" y="4536175"/>
        <a:ext cx="1814401" cy="874836"/>
      </dsp:txXfrm>
    </dsp:sp>
    <dsp:sp modelId="{598FB2A1-DC51-49DD-BC50-925A65CCB44D}">
      <dsp:nvSpPr>
        <dsp:cNvPr id="0" name=""/>
        <dsp:cNvSpPr/>
      </dsp:nvSpPr>
      <dsp:spPr>
        <a:xfrm rot="17700000">
          <a:off x="5734006" y="2099191"/>
          <a:ext cx="1814401" cy="874836"/>
        </a:xfrm>
        <a:prstGeom prst="rect">
          <a:avLst/>
        </a:prstGeom>
        <a:noFill/>
        <a:ln>
          <a:noFill/>
        </a:ln>
        <a:effectLst/>
      </dsp:spPr>
      <dsp:style>
        <a:lnRef idx="0">
          <a:scrgbClr r="0" g="0" b="0"/>
        </a:lnRef>
        <a:fillRef idx="0">
          <a:scrgbClr r="0" g="0" b="0"/>
        </a:fillRef>
        <a:effectRef idx="0">
          <a:scrgbClr r="0" g="0" b="0"/>
        </a:effectRef>
        <a:fontRef idx="minor"/>
      </dsp:style>
    </dsp:sp>
    <dsp:sp modelId="{F1600C1A-67BF-4BDC-BE20-AF1ACC59BDB5}">
      <dsp:nvSpPr>
        <dsp:cNvPr id="0" name=""/>
        <dsp:cNvSpPr/>
      </dsp:nvSpPr>
      <dsp:spPr>
        <a:xfrm>
          <a:off x="6638101" y="3317202"/>
          <a:ext cx="875798" cy="875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9DD71-47E9-40CA-B460-59A0BD528938}">
      <dsp:nvSpPr>
        <dsp:cNvPr id="0" name=""/>
        <dsp:cNvSpPr/>
      </dsp:nvSpPr>
      <dsp:spPr>
        <a:xfrm rot="17700000">
          <a:off x="5600837" y="4536175"/>
          <a:ext cx="1814401" cy="87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GB" sz="1400" kern="1200" dirty="0"/>
            <a:t>right hemisphere as the great promise and challenge</a:t>
          </a:r>
        </a:p>
      </dsp:txBody>
      <dsp:txXfrm>
        <a:off x="5600837" y="4536175"/>
        <a:ext cx="1814401" cy="874836"/>
      </dsp:txXfrm>
    </dsp:sp>
    <dsp:sp modelId="{4C5C2A00-108B-4360-926E-A8B72CEC8D2B}">
      <dsp:nvSpPr>
        <dsp:cNvPr id="0" name=""/>
        <dsp:cNvSpPr/>
      </dsp:nvSpPr>
      <dsp:spPr>
        <a:xfrm rot="17700000">
          <a:off x="6736760" y="2099191"/>
          <a:ext cx="1814401" cy="874836"/>
        </a:xfrm>
        <a:prstGeom prst="rect">
          <a:avLst/>
        </a:prstGeom>
        <a:noFill/>
        <a:ln>
          <a:noFill/>
        </a:ln>
        <a:effectLst/>
      </dsp:spPr>
      <dsp:style>
        <a:lnRef idx="0">
          <a:scrgbClr r="0" g="0" b="0"/>
        </a:lnRef>
        <a:fillRef idx="0">
          <a:scrgbClr r="0" g="0" b="0"/>
        </a:fillRef>
        <a:effectRef idx="0">
          <a:scrgbClr r="0" g="0" b="0"/>
        </a:effectRef>
        <a:fontRef idx="minor"/>
      </dsp:style>
    </dsp:sp>
    <dsp:sp modelId="{5B076914-6914-423E-BC56-A8F637E2D2B6}">
      <dsp:nvSpPr>
        <dsp:cNvPr id="0" name=""/>
        <dsp:cNvSpPr/>
      </dsp:nvSpPr>
      <dsp:spPr>
        <a:xfrm>
          <a:off x="7640855" y="3317202"/>
          <a:ext cx="875798" cy="875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621F-6F21-4CEF-8C13-0B8E96DBA3D0}">
      <dsp:nvSpPr>
        <dsp:cNvPr id="0" name=""/>
        <dsp:cNvSpPr/>
      </dsp:nvSpPr>
      <dsp:spPr>
        <a:xfrm rot="17700000">
          <a:off x="6603592" y="4536175"/>
          <a:ext cx="1814401" cy="87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GB" sz="1400" kern="1200" dirty="0"/>
            <a:t>one side intensive activation implies synergic activation </a:t>
          </a:r>
          <a:r>
            <a:rPr lang="en-GB" sz="1000" kern="1200" dirty="0"/>
            <a:t>(</a:t>
          </a:r>
          <a:r>
            <a:rPr lang="en-GB" sz="1000" kern="1200" dirty="0" err="1"/>
            <a:t>Hasenkamp</a:t>
          </a:r>
          <a:r>
            <a:rPr lang="en-GB" sz="1000" kern="1200" dirty="0"/>
            <a:t> &amp; Namgyal, 2017; Haynes &amp; Rees, 2006; Jung-Beeman et al. 2004)</a:t>
          </a:r>
        </a:p>
      </dsp:txBody>
      <dsp:txXfrm>
        <a:off x="6603592" y="4536175"/>
        <a:ext cx="1814401" cy="874836"/>
      </dsp:txXfrm>
    </dsp:sp>
    <dsp:sp modelId="{DCF0CA03-0BF2-43FC-803C-E0AF11D73900}">
      <dsp:nvSpPr>
        <dsp:cNvPr id="0" name=""/>
        <dsp:cNvSpPr/>
      </dsp:nvSpPr>
      <dsp:spPr>
        <a:xfrm rot="17700000">
          <a:off x="7739515" y="2099191"/>
          <a:ext cx="1814401" cy="874836"/>
        </a:xfrm>
        <a:prstGeom prst="rect">
          <a:avLst/>
        </a:prstGeom>
        <a:noFill/>
        <a:ln>
          <a:noFill/>
        </a:ln>
        <a:effectLst/>
      </dsp:spPr>
      <dsp:style>
        <a:lnRef idx="0">
          <a:scrgbClr r="0" g="0" b="0"/>
        </a:lnRef>
        <a:fillRef idx="0">
          <a:scrgbClr r="0" g="0" b="0"/>
        </a:fillRef>
        <a:effectRef idx="0">
          <a:scrgbClr r="0" g="0" b="0"/>
        </a:effectRef>
        <a:fontRef idx="minor"/>
      </dsp:style>
    </dsp:sp>
    <dsp:sp modelId="{65692E1A-E948-4328-9850-3D3A5D856BFC}">
      <dsp:nvSpPr>
        <dsp:cNvPr id="0" name=""/>
        <dsp:cNvSpPr/>
      </dsp:nvSpPr>
      <dsp:spPr>
        <a:xfrm>
          <a:off x="8643610" y="3317202"/>
          <a:ext cx="875798" cy="875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1FD5C-9134-40D3-8760-9AFA220E346B}">
      <dsp:nvSpPr>
        <dsp:cNvPr id="0" name=""/>
        <dsp:cNvSpPr/>
      </dsp:nvSpPr>
      <dsp:spPr>
        <a:xfrm rot="17700000">
          <a:off x="7606346" y="4536175"/>
          <a:ext cx="1814401" cy="87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GB" sz="1400" kern="1200" dirty="0"/>
            <a:t>systematically reinventing ourselves </a:t>
          </a:r>
          <a:r>
            <a:rPr lang="en-GB" sz="1000" kern="1200" dirty="0"/>
            <a:t>(Harari, 2018)</a:t>
          </a:r>
        </a:p>
      </dsp:txBody>
      <dsp:txXfrm>
        <a:off x="7606346" y="4536175"/>
        <a:ext cx="1814401" cy="874836"/>
      </dsp:txXfrm>
    </dsp:sp>
    <dsp:sp modelId="{4241A1A2-5CDF-4313-AE99-278BD09849EA}">
      <dsp:nvSpPr>
        <dsp:cNvPr id="0" name=""/>
        <dsp:cNvSpPr/>
      </dsp:nvSpPr>
      <dsp:spPr>
        <a:xfrm rot="17700000">
          <a:off x="8742270" y="2099191"/>
          <a:ext cx="1814401" cy="874836"/>
        </a:xfrm>
        <a:prstGeom prst="rect">
          <a:avLst/>
        </a:prstGeom>
        <a:noFill/>
        <a:ln>
          <a:noFill/>
        </a:ln>
        <a:effectLst/>
      </dsp:spPr>
      <dsp:style>
        <a:lnRef idx="0">
          <a:scrgbClr r="0" g="0" b="0"/>
        </a:lnRef>
        <a:fillRef idx="0">
          <a:scrgbClr r="0" g="0" b="0"/>
        </a:fillRef>
        <a:effectRef idx="0">
          <a:scrgbClr r="0" g="0" b="0"/>
        </a:effectRef>
        <a:fontRef idx="minor"/>
      </dsp:style>
    </dsp:sp>
    <dsp:sp modelId="{3D80A0F1-05C0-4312-936F-0B8D311F0C7F}">
      <dsp:nvSpPr>
        <dsp:cNvPr id="0" name=""/>
        <dsp:cNvSpPr/>
      </dsp:nvSpPr>
      <dsp:spPr>
        <a:xfrm>
          <a:off x="9646499" y="2911468"/>
          <a:ext cx="1687266" cy="168726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7DBF0-2B47-42D6-A8D3-2C6A52B9F8DC}">
      <dsp:nvSpPr>
        <dsp:cNvPr id="0" name=""/>
        <dsp:cNvSpPr/>
      </dsp:nvSpPr>
      <dsp:spPr>
        <a:xfrm rot="17700000">
          <a:off x="10242003" y="1599745"/>
          <a:ext cx="2097460" cy="10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GB" sz="1400" kern="1200" dirty="0"/>
            <a:t>UNESCO (2016)  </a:t>
          </a:r>
          <a:r>
            <a:rPr lang="en-GB" sz="1400" kern="1200" dirty="0">
              <a:solidFill>
                <a:schemeClr val="bg1"/>
              </a:solidFill>
            </a:rPr>
            <a:t>studies</a:t>
          </a:r>
        </a:p>
        <a:p>
          <a:pPr marL="0" lvl="0" indent="0" algn="l" defTabSz="622300">
            <a:lnSpc>
              <a:spcPct val="90000"/>
            </a:lnSpc>
            <a:spcBef>
              <a:spcPct val="0"/>
            </a:spcBef>
            <a:spcAft>
              <a:spcPct val="35000"/>
            </a:spcAft>
            <a:buNone/>
          </a:pPr>
          <a:r>
            <a:rPr lang="en-GB" sz="1400" kern="1200" dirty="0"/>
            <a:t>creativity - critical thinking</a:t>
          </a:r>
        </a:p>
        <a:p>
          <a:pPr marL="0" lvl="0" indent="0" algn="l" defTabSz="622300">
            <a:lnSpc>
              <a:spcPct val="90000"/>
            </a:lnSpc>
            <a:spcBef>
              <a:spcPct val="0"/>
            </a:spcBef>
            <a:spcAft>
              <a:spcPct val="35000"/>
            </a:spcAft>
            <a:buNone/>
          </a:pPr>
          <a:r>
            <a:rPr lang="en-GB" sz="1400" kern="1200" dirty="0"/>
            <a:t> problem-solving</a:t>
          </a:r>
        </a:p>
        <a:p>
          <a:pPr marL="0" lvl="0" indent="0" algn="l" defTabSz="622300">
            <a:lnSpc>
              <a:spcPct val="90000"/>
            </a:lnSpc>
            <a:spcBef>
              <a:spcPct val="0"/>
            </a:spcBef>
            <a:spcAft>
              <a:spcPct val="35000"/>
            </a:spcAft>
            <a:buNone/>
          </a:pPr>
          <a:r>
            <a:rPr lang="en-GB" sz="1400" kern="1200" dirty="0"/>
            <a:t>decision making</a:t>
          </a:r>
        </a:p>
        <a:p>
          <a:pPr marL="0" lvl="0" indent="0" algn="l" defTabSz="622300">
            <a:lnSpc>
              <a:spcPct val="90000"/>
            </a:lnSpc>
            <a:spcBef>
              <a:spcPct val="0"/>
            </a:spcBef>
            <a:spcAft>
              <a:spcPct val="35000"/>
            </a:spcAft>
            <a:buNone/>
          </a:pPr>
          <a:r>
            <a:rPr lang="en-GB" sz="1400" kern="1200" dirty="0"/>
            <a:t> crucial competencies</a:t>
          </a:r>
        </a:p>
      </dsp:txBody>
      <dsp:txXfrm>
        <a:off x="10242003" y="1599745"/>
        <a:ext cx="2097460" cy="101081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DCD20-DCEF-4628-88F3-C81A00879322}" type="datetimeFigureOut">
              <a:rPr lang="pt-PT" smtClean="0"/>
              <a:t>10/03/2023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2AD36-1702-49E1-A76E-5C790516EC0D}" type="slidenum">
              <a:rPr lang="pt-PT" smtClean="0"/>
              <a:t>‹nº›</a:t>
            </a:fld>
            <a:endParaRPr lang="pt-PT"/>
          </a:p>
        </p:txBody>
      </p:sp>
    </p:spTree>
    <p:extLst>
      <p:ext uri="{BB962C8B-B14F-4D97-AF65-F5344CB8AC3E}">
        <p14:creationId xmlns:p14="http://schemas.microsoft.com/office/powerpoint/2010/main" val="190481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32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31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58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FB419262-A6EB-4156-91D3-489E679ED00C}" type="slidenum">
              <a:rPr lang="pt-PT" smtClean="0"/>
              <a:pPr/>
              <a:t>32</a:t>
            </a:fld>
            <a:endParaRPr lang="pt-PT"/>
          </a:p>
        </p:txBody>
      </p:sp>
    </p:spTree>
    <p:extLst>
      <p:ext uri="{BB962C8B-B14F-4D97-AF65-F5344CB8AC3E}">
        <p14:creationId xmlns:p14="http://schemas.microsoft.com/office/powerpoint/2010/main" val="346250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endParaRPr lang="en-GB"/>
          </a:p>
        </p:txBody>
      </p:sp>
      <p:sp>
        <p:nvSpPr>
          <p:cNvPr id="4" name="Marcador de Posição da Data 3"/>
          <p:cNvSpPr>
            <a:spLocks noGrp="1"/>
          </p:cNvSpPr>
          <p:nvPr>
            <p:ph type="dt" sz="half" idx="10"/>
          </p:nvPr>
        </p:nvSpPr>
        <p:spPr/>
        <p:txBody>
          <a:bodyPr/>
          <a:lstStyle/>
          <a:p>
            <a:fld id="{60902B04-9BF7-48C3-8E37-8546D19C7561}" type="datetimeFigureOut">
              <a:rPr lang="en-GB" smtClean="0"/>
              <a:t>10/03/2023</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263560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p:cNvSpPr>
            <a:spLocks noGrp="1"/>
          </p:cNvSpPr>
          <p:nvPr>
            <p:ph type="dt" sz="half" idx="10"/>
          </p:nvPr>
        </p:nvSpPr>
        <p:spPr/>
        <p:txBody>
          <a:bodyPr/>
          <a:lstStyle/>
          <a:p>
            <a:fld id="{60902B04-9BF7-48C3-8E37-8546D19C7561}" type="datetimeFigureOut">
              <a:rPr lang="en-GB" smtClean="0"/>
              <a:t>10/03/2023</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174662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p:cNvSpPr>
            <a:spLocks noGrp="1"/>
          </p:cNvSpPr>
          <p:nvPr>
            <p:ph type="dt" sz="half" idx="10"/>
          </p:nvPr>
        </p:nvSpPr>
        <p:spPr/>
        <p:txBody>
          <a:bodyPr/>
          <a:lstStyle/>
          <a:p>
            <a:fld id="{60902B04-9BF7-48C3-8E37-8546D19C7561}" type="datetimeFigureOut">
              <a:rPr lang="en-GB" smtClean="0"/>
              <a:t>10/03/2023</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32987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p:cNvSpPr>
            <a:spLocks noGrp="1"/>
          </p:cNvSpPr>
          <p:nvPr>
            <p:ph type="dt" sz="half" idx="10"/>
          </p:nvPr>
        </p:nvSpPr>
        <p:spPr/>
        <p:txBody>
          <a:bodyPr/>
          <a:lstStyle/>
          <a:p>
            <a:fld id="{60902B04-9BF7-48C3-8E37-8546D19C7561}" type="datetimeFigureOut">
              <a:rPr lang="en-GB" smtClean="0"/>
              <a:t>10/03/2023</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54702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endParaRPr lang="en-GB"/>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60902B04-9BF7-48C3-8E37-8546D19C7561}" type="datetimeFigureOut">
              <a:rPr lang="en-GB" smtClean="0"/>
              <a:t>10/03/2023</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82648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p:cNvSpPr>
            <a:spLocks noGrp="1"/>
          </p:cNvSpPr>
          <p:nvPr>
            <p:ph type="dt" sz="half" idx="10"/>
          </p:nvPr>
        </p:nvSpPr>
        <p:spPr/>
        <p:txBody>
          <a:bodyPr/>
          <a:lstStyle/>
          <a:p>
            <a:fld id="{60902B04-9BF7-48C3-8E37-8546D19C7561}" type="datetimeFigureOut">
              <a:rPr lang="en-GB" smtClean="0"/>
              <a:t>10/03/2023</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266958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endParaRPr lang="en-GB"/>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p:cNvSpPr>
            <a:spLocks noGrp="1"/>
          </p:cNvSpPr>
          <p:nvPr>
            <p:ph type="dt" sz="half" idx="10"/>
          </p:nvPr>
        </p:nvSpPr>
        <p:spPr/>
        <p:txBody>
          <a:bodyPr/>
          <a:lstStyle/>
          <a:p>
            <a:fld id="{60902B04-9BF7-48C3-8E37-8546D19C7561}" type="datetimeFigureOut">
              <a:rPr lang="en-GB" smtClean="0"/>
              <a:t>10/03/2023</a:t>
            </a:fld>
            <a:endParaRPr lang="en-GB"/>
          </a:p>
        </p:txBody>
      </p:sp>
      <p:sp>
        <p:nvSpPr>
          <p:cNvPr id="8" name="Marcador de Posição do Rodapé 7"/>
          <p:cNvSpPr>
            <a:spLocks noGrp="1"/>
          </p:cNvSpPr>
          <p:nvPr>
            <p:ph type="ftr" sz="quarter" idx="11"/>
          </p:nvPr>
        </p:nvSpPr>
        <p:spPr/>
        <p:txBody>
          <a:bodyPr/>
          <a:lstStyle/>
          <a:p>
            <a:endParaRPr lang="en-GB"/>
          </a:p>
        </p:txBody>
      </p:sp>
      <p:sp>
        <p:nvSpPr>
          <p:cNvPr id="9" name="Marcador de Posição do Número do Diapositivo 8"/>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223280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a Data 2"/>
          <p:cNvSpPr>
            <a:spLocks noGrp="1"/>
          </p:cNvSpPr>
          <p:nvPr>
            <p:ph type="dt" sz="half" idx="10"/>
          </p:nvPr>
        </p:nvSpPr>
        <p:spPr/>
        <p:txBody>
          <a:bodyPr/>
          <a:lstStyle/>
          <a:p>
            <a:fld id="{60902B04-9BF7-48C3-8E37-8546D19C7561}" type="datetimeFigureOut">
              <a:rPr lang="en-GB" smtClean="0"/>
              <a:t>10/03/2023</a:t>
            </a:fld>
            <a:endParaRPr lang="en-GB"/>
          </a:p>
        </p:txBody>
      </p:sp>
      <p:sp>
        <p:nvSpPr>
          <p:cNvPr id="4" name="Marcador de Posição do Rodapé 3"/>
          <p:cNvSpPr>
            <a:spLocks noGrp="1"/>
          </p:cNvSpPr>
          <p:nvPr>
            <p:ph type="ftr" sz="quarter" idx="11"/>
          </p:nvPr>
        </p:nvSpPr>
        <p:spPr/>
        <p:txBody>
          <a:bodyPr/>
          <a:lstStyle/>
          <a:p>
            <a:endParaRPr lang="en-GB"/>
          </a:p>
        </p:txBody>
      </p:sp>
      <p:sp>
        <p:nvSpPr>
          <p:cNvPr id="5" name="Marcador de Posição do Número do Diapositivo 4"/>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35688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60902B04-9BF7-48C3-8E37-8546D19C7561}" type="datetimeFigureOut">
              <a:rPr lang="en-GB" smtClean="0"/>
              <a:t>10/03/2023</a:t>
            </a:fld>
            <a:endParaRPr lang="en-GB"/>
          </a:p>
        </p:txBody>
      </p:sp>
      <p:sp>
        <p:nvSpPr>
          <p:cNvPr id="3" name="Marcador de Posição do Rodapé 2"/>
          <p:cNvSpPr>
            <a:spLocks noGrp="1"/>
          </p:cNvSpPr>
          <p:nvPr>
            <p:ph type="ftr" sz="quarter" idx="11"/>
          </p:nvPr>
        </p:nvSpPr>
        <p:spPr/>
        <p:txBody>
          <a:bodyPr/>
          <a:lstStyle/>
          <a:p>
            <a:endParaRPr lang="en-GB"/>
          </a:p>
        </p:txBody>
      </p:sp>
      <p:sp>
        <p:nvSpPr>
          <p:cNvPr id="4" name="Marcador de Posição do Número do Diapositivo 3"/>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370597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GB"/>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60902B04-9BF7-48C3-8E37-8546D19C7561}" type="datetimeFigureOut">
              <a:rPr lang="en-GB" smtClean="0"/>
              <a:t>10/03/2023</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90247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GB"/>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60902B04-9BF7-48C3-8E37-8546D19C7561}" type="datetimeFigureOut">
              <a:rPr lang="en-GB" smtClean="0"/>
              <a:t>10/03/2023</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413C6E3C-714A-43D3-BEAC-122C3CE5D68F}" type="slidenum">
              <a:rPr lang="en-GB" smtClean="0"/>
              <a:t>‹nº›</a:t>
            </a:fld>
            <a:endParaRPr lang="en-GB"/>
          </a:p>
        </p:txBody>
      </p:sp>
    </p:spTree>
    <p:extLst>
      <p:ext uri="{BB962C8B-B14F-4D97-AF65-F5344CB8AC3E}">
        <p14:creationId xmlns:p14="http://schemas.microsoft.com/office/powerpoint/2010/main" val="186617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endParaRPr lang="en-GB"/>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02B04-9BF7-48C3-8E37-8546D19C7561}" type="datetimeFigureOut">
              <a:rPr lang="en-GB" smtClean="0"/>
              <a:t>10/03/2023</a:t>
            </a:fld>
            <a:endParaRPr lang="en-GB"/>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C6E3C-714A-43D3-BEAC-122C3CE5D68F}" type="slidenum">
              <a:rPr lang="en-GB" smtClean="0"/>
              <a:t>‹nº›</a:t>
            </a:fld>
            <a:endParaRPr lang="en-GB"/>
          </a:p>
        </p:txBody>
      </p:sp>
    </p:spTree>
    <p:extLst>
      <p:ext uri="{BB962C8B-B14F-4D97-AF65-F5344CB8AC3E}">
        <p14:creationId xmlns:p14="http://schemas.microsoft.com/office/powerpoint/2010/main" val="279390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mailto:csreis@uc.pt" TargetMode="Externa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7.jpg"/><Relationship Id="rId7" Type="http://schemas.openxmlformats.org/officeDocument/2006/relationships/diagramColors" Target="../diagrams/colors8.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9.jpg"/><Relationship Id="rId7" Type="http://schemas.openxmlformats.org/officeDocument/2006/relationships/diagramColors" Target="../diagrams/colors9.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1.jpeg"/><Relationship Id="rId7" Type="http://schemas.openxmlformats.org/officeDocument/2006/relationships/diagramColors" Target="../diagrams/colors1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2.xml"/><Relationship Id="rId7" Type="http://schemas.openxmlformats.org/officeDocument/2006/relationships/image" Target="../media/image23.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5.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eurlex.europa.eu/LexUriServ/site/en/com/2003/com2003%200027en01%20.pdf" TargetMode="External"/><Relationship Id="rId2" Type="http://schemas.openxmlformats.org/officeDocument/2006/relationships/hyperlink" Target="https://psycnet.apa.org/doi/10.1080/03004279.2015.1020643" TargetMode="External"/><Relationship Id="rId1" Type="http://schemas.openxmlformats.org/officeDocument/2006/relationships/slideLayout" Target="../slideLayouts/slideLayout7.xml"/><Relationship Id="rId4" Type="http://schemas.openxmlformats.org/officeDocument/2006/relationships/hyperlink" Target="https://psycnet.apa.org/doi/10.2307/256657"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whitehutchinson.com/children/articles/outdoor.s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3.xml"/><Relationship Id="rId7" Type="http://schemas.openxmlformats.org/officeDocument/2006/relationships/image" Target="../media/image1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e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4956073" y="3541060"/>
            <a:ext cx="2510957" cy="59633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pt-PT" sz="1200" b="0" i="0" u="none" strike="noStrike" cap="none" normalizeH="0" baseline="0" dirty="0">
                <a:ln>
                  <a:noFill/>
                </a:ln>
                <a:solidFill>
                  <a:srgbClr val="000000"/>
                </a:solidFill>
                <a:effectLst/>
                <a:latin typeface="Segoe UI Light" panose="020B0502040204020203" pitchFamily="34" charset="0"/>
              </a:rPr>
              <a:t>Prof. Doutor Carlos Sousa Reis</a:t>
            </a:r>
          </a:p>
          <a:p>
            <a:pPr marL="0" marR="0" lvl="0" indent="0" algn="ctr" defTabSz="914400" rtl="0" eaLnBrk="0" fontAlgn="base" latinLnBrk="0" hangingPunct="0">
              <a:lnSpc>
                <a:spcPct val="100000"/>
              </a:lnSpc>
              <a:spcBef>
                <a:spcPct val="0"/>
              </a:spcBef>
              <a:buClrTx/>
              <a:buSzTx/>
              <a:buFontTx/>
              <a:buNone/>
              <a:tabLst/>
            </a:pPr>
            <a:r>
              <a:rPr lang="pt-PT" sz="1200" dirty="0">
                <a:solidFill>
                  <a:srgbClr val="000000"/>
                </a:solidFill>
                <a:latin typeface="Segoe UI Light" panose="020B0502040204020203" pitchFamily="34" charset="0"/>
                <a:hlinkClick r:id="rId3"/>
              </a:rPr>
              <a:t>csreis@uc.pt</a:t>
            </a:r>
            <a:endParaRPr lang="pt-PT" sz="1200" dirty="0">
              <a:solidFill>
                <a:srgbClr val="000000"/>
              </a:solidFill>
              <a:latin typeface="Segoe UI Light" panose="020B0502040204020203" pitchFamily="34" charset="0"/>
            </a:endParaRPr>
          </a:p>
          <a:p>
            <a:pPr marL="0" marR="0" lvl="0" indent="0" algn="ctr" defTabSz="914400" rtl="0" eaLnBrk="0" fontAlgn="base" latinLnBrk="0" hangingPunct="0">
              <a:lnSpc>
                <a:spcPct val="100000"/>
              </a:lnSpc>
              <a:spcBef>
                <a:spcPct val="0"/>
              </a:spcBef>
              <a:buClrTx/>
              <a:buSzTx/>
              <a:buFontTx/>
              <a:buNone/>
              <a:tabLst/>
            </a:pPr>
            <a:endParaRPr kumimoji="0" lang="en-US" sz="1200" b="0" i="0" u="none" strike="noStrike" cap="none" normalizeH="0" baseline="0" dirty="0">
              <a:ln>
                <a:noFill/>
              </a:ln>
              <a:solidFill>
                <a:schemeClr val="tx1"/>
              </a:solidFill>
              <a:effectLst/>
              <a:latin typeface="Segoe UI Light" panose="020B0502040204020203" pitchFamily="34" charset="0"/>
            </a:endParaRPr>
          </a:p>
        </p:txBody>
      </p:sp>
      <p:pic>
        <p:nvPicPr>
          <p:cNvPr id="8" name="Imagem 7"/>
          <p:cNvPicPr>
            <a:picLocks noChangeAspect="1"/>
          </p:cNvPicPr>
          <p:nvPr/>
        </p:nvPicPr>
        <p:blipFill rotWithShape="1">
          <a:blip r:embed="rId4">
            <a:extLst>
              <a:ext uri="{28A0092B-C50C-407E-A947-70E740481C1C}">
                <a14:useLocalDpi xmlns:a14="http://schemas.microsoft.com/office/drawing/2010/main" val="0"/>
              </a:ext>
            </a:extLst>
          </a:blip>
          <a:srcRect r="32681" b="-2348"/>
          <a:stretch/>
        </p:blipFill>
        <p:spPr>
          <a:xfrm>
            <a:off x="119464" y="76351"/>
            <a:ext cx="2549307" cy="584623"/>
          </a:xfrm>
          <a:prstGeom prst="rect">
            <a:avLst/>
          </a:prstGeom>
        </p:spPr>
      </p:pic>
      <p:pic>
        <p:nvPicPr>
          <p:cNvPr id="7" name="Imagem 6">
            <a:extLst>
              <a:ext uri="{FF2B5EF4-FFF2-40B4-BE49-F238E27FC236}">
                <a16:creationId xmlns:a16="http://schemas.microsoft.com/office/drawing/2014/main" id="{7A89A107-2ACF-45BB-BF7A-3B812695DE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485" t="21914" r="14858" b="31869"/>
          <a:stretch/>
        </p:blipFill>
        <p:spPr>
          <a:xfrm>
            <a:off x="8974940" y="24326"/>
            <a:ext cx="3217060" cy="723455"/>
          </a:xfrm>
          <a:prstGeom prst="rect">
            <a:avLst/>
          </a:prstGeom>
        </p:spPr>
      </p:pic>
      <p:pic>
        <p:nvPicPr>
          <p:cNvPr id="19" name="Imagem 18">
            <a:extLst>
              <a:ext uri="{FF2B5EF4-FFF2-40B4-BE49-F238E27FC236}">
                <a16:creationId xmlns:a16="http://schemas.microsoft.com/office/drawing/2014/main" id="{D851F91A-6B50-4DA3-851B-04DB19846F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0701" y="-36769"/>
            <a:ext cx="3217060" cy="770598"/>
          </a:xfrm>
          <a:prstGeom prst="rect">
            <a:avLst/>
          </a:prstGeom>
        </p:spPr>
      </p:pic>
      <p:graphicFrame>
        <p:nvGraphicFramePr>
          <p:cNvPr id="22" name="Objeto 21">
            <a:extLst>
              <a:ext uri="{FF2B5EF4-FFF2-40B4-BE49-F238E27FC236}">
                <a16:creationId xmlns:a16="http://schemas.microsoft.com/office/drawing/2014/main" id="{F5C85705-4142-4154-BD82-7A1B73E47646}"/>
              </a:ext>
            </a:extLst>
          </p:cNvPr>
          <p:cNvGraphicFramePr>
            <a:graphicFrameLocks noChangeAspect="1"/>
          </p:cNvGraphicFramePr>
          <p:nvPr>
            <p:extLst>
              <p:ext uri="{D42A27DB-BD31-4B8C-83A1-F6EECF244321}">
                <p14:modId xmlns:p14="http://schemas.microsoft.com/office/powerpoint/2010/main" val="3582441318"/>
              </p:ext>
            </p:extLst>
          </p:nvPr>
        </p:nvGraphicFramePr>
        <p:xfrm>
          <a:off x="6517761" y="-19393"/>
          <a:ext cx="1798761" cy="767563"/>
        </p:xfrm>
        <a:graphic>
          <a:graphicData uri="http://schemas.openxmlformats.org/presentationml/2006/ole">
            <mc:AlternateContent xmlns:mc="http://schemas.openxmlformats.org/markup-compatibility/2006">
              <mc:Choice xmlns:v="urn:schemas-microsoft-com:vml" Requires="v">
                <p:oleObj spid="_x0000_s1026" name="Acrobat Document" r:id="rId7" imgW="840193" imgH="496150" progId="AcroExch.Document.DC">
                  <p:embed/>
                </p:oleObj>
              </mc:Choice>
              <mc:Fallback>
                <p:oleObj name="Acrobat Document" r:id="rId7" imgW="840193" imgH="496150" progId="AcroExch.Document.DC">
                  <p:embed/>
                  <p:pic>
                    <p:nvPicPr>
                      <p:cNvPr id="22" name="Objeto 21">
                        <a:extLst>
                          <a:ext uri="{FF2B5EF4-FFF2-40B4-BE49-F238E27FC236}">
                            <a16:creationId xmlns:a16="http://schemas.microsoft.com/office/drawing/2014/main" id="{F5C85705-4142-4154-BD82-7A1B73E47646}"/>
                          </a:ext>
                        </a:extLst>
                      </p:cNvPr>
                      <p:cNvPicPr/>
                      <p:nvPr/>
                    </p:nvPicPr>
                    <p:blipFill>
                      <a:blip r:embed="rId8"/>
                      <a:stretch>
                        <a:fillRect/>
                      </a:stretch>
                    </p:blipFill>
                    <p:spPr>
                      <a:xfrm>
                        <a:off x="6517761" y="-19393"/>
                        <a:ext cx="1798761" cy="767563"/>
                      </a:xfrm>
                      <a:prstGeom prst="rect">
                        <a:avLst/>
                      </a:prstGeom>
                    </p:spPr>
                  </p:pic>
                </p:oleObj>
              </mc:Fallback>
            </mc:AlternateContent>
          </a:graphicData>
        </a:graphic>
      </p:graphicFrame>
      <p:graphicFrame>
        <p:nvGraphicFramePr>
          <p:cNvPr id="26" name="Tabela 25">
            <a:extLst>
              <a:ext uri="{FF2B5EF4-FFF2-40B4-BE49-F238E27FC236}">
                <a16:creationId xmlns:a16="http://schemas.microsoft.com/office/drawing/2014/main" id="{34BD77C0-61DE-47FD-A1DD-C583A75B0B2E}"/>
              </a:ext>
            </a:extLst>
          </p:cNvPr>
          <p:cNvGraphicFramePr>
            <a:graphicFrameLocks noGrp="1"/>
          </p:cNvGraphicFramePr>
          <p:nvPr>
            <p:extLst>
              <p:ext uri="{D42A27DB-BD31-4B8C-83A1-F6EECF244321}">
                <p14:modId xmlns:p14="http://schemas.microsoft.com/office/powerpoint/2010/main" val="614657244"/>
              </p:ext>
            </p:extLst>
          </p:nvPr>
        </p:nvGraphicFramePr>
        <p:xfrm>
          <a:off x="1630641" y="5724088"/>
          <a:ext cx="9561579" cy="1500891"/>
        </p:xfrm>
        <a:graphic>
          <a:graphicData uri="http://schemas.openxmlformats.org/drawingml/2006/table">
            <a:tbl>
              <a:tblPr/>
              <a:tblGrid>
                <a:gridCol w="9561579">
                  <a:extLst>
                    <a:ext uri="{9D8B030D-6E8A-4147-A177-3AD203B41FA5}">
                      <a16:colId xmlns:a16="http://schemas.microsoft.com/office/drawing/2014/main" val="20000"/>
                    </a:ext>
                  </a:extLst>
                </a:gridCol>
              </a:tblGrid>
              <a:tr h="249169">
                <a:tc>
                  <a:txBody>
                    <a:bodyPr/>
                    <a:lstStyle/>
                    <a:p>
                      <a:pPr marR="0" indent="0" algn="ctr" rtl="0">
                        <a:lnSpc>
                          <a:spcPct val="119000"/>
                        </a:lnSpc>
                        <a:spcBef>
                          <a:spcPts val="0"/>
                        </a:spcBef>
                        <a:spcAft>
                          <a:spcPts val="1200"/>
                        </a:spcAft>
                      </a:pPr>
                      <a:endParaRPr lang="pt-PT" sz="2800" b="1" kern="1400" dirty="0">
                        <a:ln>
                          <a:noFill/>
                        </a:ln>
                        <a:solidFill>
                          <a:schemeClr val="tx1"/>
                        </a:solidFill>
                        <a:effectLst/>
                        <a:latin typeface="+mj-lt"/>
                      </a:endParaRPr>
                    </a:p>
                  </a:txBody>
                  <a:tcPr marL="0" marR="0" anchor="b">
                    <a:lnL>
                      <a:noFill/>
                    </a:lnL>
                    <a:lnR>
                      <a:noFill/>
                    </a:lnR>
                    <a:lnT>
                      <a:noFill/>
                    </a:lnT>
                    <a:lnB>
                      <a:noFill/>
                    </a:lnB>
                  </a:tcPr>
                </a:tc>
                <a:extLst>
                  <a:ext uri="{0D108BD9-81ED-4DB2-BD59-A6C34878D82A}">
                    <a16:rowId xmlns:a16="http://schemas.microsoft.com/office/drawing/2014/main" val="10000"/>
                  </a:ext>
                </a:extLst>
              </a:tr>
              <a:tr h="436377">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pt-PT" sz="1600" b="1" kern="1400" cap="all" spc="90" baseline="0" dirty="0">
                          <a:ln>
                            <a:noFill/>
                          </a:ln>
                          <a:solidFill>
                            <a:schemeClr val="tx1"/>
                          </a:solidFill>
                          <a:effectLst/>
                          <a:latin typeface="+mj-lt"/>
                          <a:ea typeface="+mn-ea"/>
                          <a:cs typeface="+mn-cs"/>
                        </a:rPr>
                        <a:t>CONFERÊNCIA </a:t>
                      </a:r>
                      <a:r>
                        <a:rPr lang="pt-PT" sz="1200" b="1" kern="1400" cap="all" spc="90" baseline="0" dirty="0">
                          <a:ln>
                            <a:noFill/>
                          </a:ln>
                          <a:solidFill>
                            <a:schemeClr val="tx1"/>
                          </a:solidFill>
                          <a:effectLst/>
                          <a:latin typeface="+mj-lt"/>
                          <a:ea typeface="+mn-ea"/>
                          <a:cs typeface="+mn-cs"/>
                        </a:rPr>
                        <a:t>aberta</a:t>
                      </a:r>
                      <a:r>
                        <a:rPr lang="pt-PT" sz="1600" b="1" kern="1400" cap="all" spc="90" baseline="0" dirty="0">
                          <a:ln>
                            <a:noFill/>
                          </a:ln>
                          <a:solidFill>
                            <a:schemeClr val="tx1"/>
                          </a:solidFill>
                          <a:effectLst/>
                          <a:latin typeface="+mj-lt"/>
                          <a:ea typeface="+mn-ea"/>
                          <a:cs typeface="+mn-cs"/>
                        </a:rPr>
                        <a:t> * 10.3.2023 * Curso de doutoramento em ciências da educação</a:t>
                      </a:r>
                    </a:p>
                  </a:txBody>
                  <a:tcPr marL="0" marR="0" anchor="ctr">
                    <a:lnL>
                      <a:noFill/>
                    </a:lnL>
                    <a:lnR>
                      <a:noFill/>
                    </a:lnR>
                    <a:lnT>
                      <a:noFill/>
                    </a:lnT>
                    <a:lnB>
                      <a:noFill/>
                    </a:lnB>
                  </a:tcPr>
                </a:tc>
                <a:extLst>
                  <a:ext uri="{0D108BD9-81ED-4DB2-BD59-A6C34878D82A}">
                    <a16:rowId xmlns:a16="http://schemas.microsoft.com/office/drawing/2014/main" val="10001"/>
                  </a:ext>
                </a:extLst>
              </a:tr>
              <a:tr h="219323">
                <a:tc>
                  <a:txBody>
                    <a:bodyPr/>
                    <a:lstStyle/>
                    <a:p>
                      <a:pPr marR="0" indent="0" algn="ctr" rtl="0">
                        <a:lnSpc>
                          <a:spcPct val="119000"/>
                        </a:lnSpc>
                        <a:spcBef>
                          <a:spcPts val="0"/>
                        </a:spcBef>
                        <a:spcAft>
                          <a:spcPts val="0"/>
                        </a:spcAft>
                      </a:pPr>
                      <a:r>
                        <a:rPr lang="pt-PT" sz="2400" kern="1400" cap="all" dirty="0">
                          <a:ln>
                            <a:noFill/>
                          </a:ln>
                          <a:solidFill>
                            <a:schemeClr val="tx1"/>
                          </a:solidFill>
                          <a:effectLst/>
                          <a:latin typeface="+mj-lt"/>
                        </a:rPr>
                        <a:t> </a:t>
                      </a:r>
                      <a:endParaRPr lang="pt-PT" sz="2400" kern="1400" cap="none" baseline="0" dirty="0">
                        <a:ln>
                          <a:noFill/>
                        </a:ln>
                        <a:solidFill>
                          <a:schemeClr val="tx1"/>
                        </a:solidFill>
                        <a:effectLst/>
                        <a:latin typeface="+mj-lt"/>
                      </a:endParaRPr>
                    </a:p>
                  </a:txBody>
                  <a:tcPr marL="0" marR="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2" name="Retângulo 1">
            <a:extLst>
              <a:ext uri="{FF2B5EF4-FFF2-40B4-BE49-F238E27FC236}">
                <a16:creationId xmlns:a16="http://schemas.microsoft.com/office/drawing/2014/main" id="{A2D69456-755E-4BBB-B2FB-C70CF5570207}"/>
              </a:ext>
            </a:extLst>
          </p:cNvPr>
          <p:cNvSpPr/>
          <p:nvPr/>
        </p:nvSpPr>
        <p:spPr>
          <a:xfrm>
            <a:off x="1255893" y="2732063"/>
            <a:ext cx="9911318" cy="717761"/>
          </a:xfrm>
          <a:prstGeom prst="rect">
            <a:avLst/>
          </a:prstGeom>
        </p:spPr>
        <p:txBody>
          <a:bodyPr wrap="square">
            <a:spAutoFit/>
          </a:bodyPr>
          <a:lstStyle/>
          <a:p>
            <a:pPr lvl="0" algn="ctr">
              <a:lnSpc>
                <a:spcPct val="80000"/>
              </a:lnSpc>
              <a:defRPr/>
            </a:pPr>
            <a:r>
              <a:rPr lang="pt-PT" b="1" kern="1400" cap="all" dirty="0"/>
              <a:t>Competências nucleares para o século XXI</a:t>
            </a:r>
          </a:p>
          <a:p>
            <a:pPr lvl="0" algn="ctr">
              <a:lnSpc>
                <a:spcPct val="80000"/>
              </a:lnSpc>
              <a:defRPr/>
            </a:pPr>
            <a:r>
              <a:rPr lang="pt-PT" sz="3200" b="1" kern="1400" cap="all" dirty="0"/>
              <a:t>Criatividade, espírito crítico e empreendedorismo</a:t>
            </a:r>
          </a:p>
        </p:txBody>
      </p:sp>
    </p:spTree>
    <p:extLst>
      <p:ext uri="{BB962C8B-B14F-4D97-AF65-F5344CB8AC3E}">
        <p14:creationId xmlns:p14="http://schemas.microsoft.com/office/powerpoint/2010/main" val="16283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5F6CFD1-E273-493F-AAD8-2B45BDBFCF2A}"/>
              </a:ext>
            </a:extLst>
          </p:cNvPr>
          <p:cNvSpPr>
            <a:spLocks noChangeArrowheads="1"/>
          </p:cNvSpPr>
          <p:nvPr/>
        </p:nvSpPr>
        <p:spPr bwMode="auto">
          <a:xfrm>
            <a:off x="8092078"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pt-PT"/>
          </a:p>
        </p:txBody>
      </p:sp>
      <p:pic>
        <p:nvPicPr>
          <p:cNvPr id="1025" name="Imagem 3">
            <a:extLst>
              <a:ext uri="{FF2B5EF4-FFF2-40B4-BE49-F238E27FC236}">
                <a16:creationId xmlns:a16="http://schemas.microsoft.com/office/drawing/2014/main" id="{21909777-C783-498D-859F-A8301A65A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435" y="290435"/>
            <a:ext cx="6277129" cy="62771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7A7182D-9A30-45F7-8972-D452B4745023}"/>
              </a:ext>
            </a:extLst>
          </p:cNvPr>
          <p:cNvSpPr>
            <a:spLocks noChangeArrowheads="1"/>
          </p:cNvSpPr>
          <p:nvPr/>
        </p:nvSpPr>
        <p:spPr bwMode="auto">
          <a:xfrm>
            <a:off x="3220854" y="6380206"/>
            <a:ext cx="57502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pt-PT" sz="1200" b="0"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Areas and competences of the </a:t>
            </a:r>
            <a:r>
              <a:rPr kumimoji="0" lang="en-GB" altLang="pt-PT" sz="1200" b="0" i="1"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EntreComp</a:t>
            </a:r>
            <a:r>
              <a:rPr kumimoji="0" lang="en-GB" altLang="pt-PT" sz="1200" b="0"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conceptual model (</a:t>
            </a:r>
            <a:r>
              <a:rPr kumimoji="0" lang="en-GB" altLang="pt-PT" sz="1200" b="0" i="1"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Bacigalupo</a:t>
            </a:r>
            <a:r>
              <a:rPr kumimoji="0" lang="en-GB" altLang="pt-PT" sz="1200" b="0"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et al., 2016, 11).</a:t>
            </a:r>
            <a:endParaRPr kumimoji="0" lang="en-GB" altLang="pt-PT" sz="12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80949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7" y="3715509"/>
            <a:ext cx="6535700" cy="3157698"/>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312" y="0"/>
            <a:ext cx="5950688" cy="3496442"/>
          </a:xfrm>
          <a:prstGeom prst="rect">
            <a:avLst/>
          </a:prstGeom>
        </p:spPr>
      </p:pic>
      <p:graphicFrame>
        <p:nvGraphicFramePr>
          <p:cNvPr id="5" name="Marcador de Posição de Conteúdo 4"/>
          <p:cNvGraphicFramePr>
            <a:graphicFrameLocks noGrp="1"/>
          </p:cNvGraphicFramePr>
          <p:nvPr>
            <p:ph idx="1"/>
            <p:extLst>
              <p:ext uri="{D42A27DB-BD31-4B8C-83A1-F6EECF244321}">
                <p14:modId xmlns:p14="http://schemas.microsoft.com/office/powerpoint/2010/main" val="1845044673"/>
              </p:ext>
            </p:extLst>
          </p:nvPr>
        </p:nvGraphicFramePr>
        <p:xfrm>
          <a:off x="838200" y="1797916"/>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Google Shape;157;p2">
            <a:extLst>
              <a:ext uri="{FF2B5EF4-FFF2-40B4-BE49-F238E27FC236}">
                <a16:creationId xmlns:a16="http://schemas.microsoft.com/office/drawing/2014/main" id="{37160566-AADC-493C-AA18-86FBEAD441C9}"/>
              </a:ext>
            </a:extLst>
          </p:cNvPr>
          <p:cNvSpPr txBox="1">
            <a:spLocks/>
          </p:cNvSpPr>
          <p:nvPr/>
        </p:nvSpPr>
        <p:spPr>
          <a:xfrm>
            <a:off x="350966" y="0"/>
            <a:ext cx="6535701" cy="90995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00"/>
              </a:spcBef>
              <a:buSzPts val="3200"/>
              <a:buNone/>
            </a:pPr>
            <a:r>
              <a:rPr lang="en-GB" sz="3600" dirty="0">
                <a:latin typeface="+mj-lt"/>
                <a:cs typeface="Calibri" panose="020F0502020204030204" pitchFamily="34" charset="0"/>
              </a:rPr>
              <a:t>3. The importance of Creativity and Critical Thinking </a:t>
            </a:r>
          </a:p>
        </p:txBody>
      </p:sp>
    </p:spTree>
    <p:extLst>
      <p:ext uri="{BB962C8B-B14F-4D97-AF65-F5344CB8AC3E}">
        <p14:creationId xmlns:p14="http://schemas.microsoft.com/office/powerpoint/2010/main" val="25848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8EFC474-9DD5-4CC7-9A8B-5DB946D6A2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68CAD4C-48FA-4820-91AC-B95E9B0B1E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3E4BCDCB-8251-4801-9588-07D62063AC3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3E6ADD15-A045-48A8-8C91-5F03D37B441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7BDA4DF2-2136-4C53-839C-B914B7251EF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E3649C09-8484-43B3-87DB-6493FACDC2B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2395AC9E-D057-45DB-98F0-6F9AA6BC5551}"/>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6FDFEB1E-B3EB-4F60-BA42-E6A018D647F3}"/>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805" y="1449588"/>
            <a:ext cx="5469042" cy="1979412"/>
          </a:xfrm>
          <a:prstGeom prst="rect">
            <a:avLst/>
          </a:prstGeom>
        </p:spPr>
      </p:pic>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l="11971" r="12296"/>
          <a:stretch/>
        </p:blipFill>
        <p:spPr>
          <a:xfrm>
            <a:off x="1181083" y="1449588"/>
            <a:ext cx="2235877" cy="2214240"/>
          </a:xfrm>
          <a:prstGeom prst="rect">
            <a:avLst/>
          </a:prstGeom>
        </p:spPr>
      </p:pic>
      <p:graphicFrame>
        <p:nvGraphicFramePr>
          <p:cNvPr id="5" name="Marcador de Posição de Conteúdo 4"/>
          <p:cNvGraphicFramePr>
            <a:graphicFrameLocks noGrp="1"/>
          </p:cNvGraphicFramePr>
          <p:nvPr>
            <p:ph idx="1"/>
            <p:extLst>
              <p:ext uri="{D42A27DB-BD31-4B8C-83A1-F6EECF244321}">
                <p14:modId xmlns:p14="http://schemas.microsoft.com/office/powerpoint/2010/main" val="3236427279"/>
              </p:ext>
            </p:extLst>
          </p:nvPr>
        </p:nvGraphicFramePr>
        <p:xfrm>
          <a:off x="128350" y="342772"/>
          <a:ext cx="12192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133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C3A384E-3D29-43AB-9BDB-AFFECCFDFE7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F9C3C6E-51ED-4B84-8192-B5567017259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11146678-AAD5-49B6-ADD6-2C3C01BE55A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DEC73DB-3D83-464F-8B28-F867822863D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07A5F69-C8E8-45F6-A24C-E869A2D328A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729CA41A-4B9C-48C0-8122-E182D2686A4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05E0EC07-172F-45AD-B4FA-DDBBEA691CF7}"/>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976E2B53-6585-4EE1-96F9-723CEDF7B73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E41B2F34-49A6-45D1-AA14-0F84282B023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33880AE6-ECF5-416C-A07C-2E3ECDE5280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499B9110-379F-4BB8-86FA-E3C386C7BF1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D4FE16E6-D5B1-4E0B-A9D9-B869C3D5D13D}"/>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598FB2A1-DC51-49DD-BC50-925A65CCB44D}"/>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graphicEl>
                                              <a:dgm id="{F1600C1A-67BF-4BDC-BE20-AF1ACC59BDB5}"/>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graphicEl>
                                              <a:dgm id="{C209DD71-47E9-40CA-B460-59A0BD528938}"/>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graphicEl>
                                              <a:dgm id="{4C5C2A00-108B-4360-926E-A8B72CEC8D2B}"/>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graphicEl>
                                              <a:dgm id="{5B076914-6914-423E-BC56-A8F637E2D2B6}"/>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graphicEl>
                                              <a:dgm id="{45B9621F-6F21-4CEF-8C13-0B8E96DBA3D0}"/>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
                                            <p:graphicEl>
                                              <a:dgm id="{DCF0CA03-0BF2-43FC-803C-E0AF11D73900}"/>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
                                            <p:graphicEl>
                                              <a:dgm id="{65692E1A-E948-4328-9850-3D3A5D856BFC}"/>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
                                            <p:graphicEl>
                                              <a:dgm id="{6751FD5C-9134-40D3-8760-9AFA220E346B}"/>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graphicEl>
                                              <a:dgm id="{4241A1A2-5CDF-4313-AE99-278BD09849EA}"/>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
                                            <p:graphicEl>
                                              <a:dgm id="{3D80A0F1-05C0-4312-936F-0B8D311F0C7F}"/>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
                                            <p:graphicEl>
                                              <a:dgm id="{6537DBF0-2B47-42D6-A8D3-2C6A52B9F8D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94521799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5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5B5E55B-90E3-40BD-AFAF-E9404AB36D0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4F909F-7D33-44B5-B5AA-9FAF1D590A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2BFAE9D-6249-4E9F-96BB-6F5E5DDFFD3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013B280-5BF8-4F91-8890-7C00B2D14BB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0E0D2D6-098B-45AF-95B8-0AA8B03CCEB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5E6C2B3-A980-4F95-9D1E-57BEE07A6B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Colorido Novelty Utility Shock Pen Comic Kuso Prank Trick Joke  Gadget : Toys &amp; G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165" y="0"/>
            <a:ext cx="20574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a Malaysian Utility Is Trying to Stop Illegal Bitcoin Mining - BNN  Bloom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165" y="5396947"/>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44796" y="163106"/>
            <a:ext cx="5052237" cy="1325563"/>
          </a:xfrm>
        </p:spPr>
        <p:txBody>
          <a:bodyPr>
            <a:normAutofit/>
          </a:bodyPr>
          <a:lstStyle/>
          <a:p>
            <a:r>
              <a:rPr lang="en-GB" sz="3600" dirty="0"/>
              <a:t>4. Approaching creativity</a:t>
            </a:r>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63385652"/>
              </p:ext>
            </p:extLst>
          </p:nvPr>
        </p:nvGraphicFramePr>
        <p:xfrm>
          <a:off x="148214" y="1331844"/>
          <a:ext cx="12043786" cy="552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144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29010D5-3664-4B0C-AAB8-E05F34BFDD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FEAE160-1076-4C66-83B5-225F52D8AD1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0BCA807-5F2B-4EC2-8A9D-F484E8BD4BD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866A25B-07A5-4988-A749-536A5BC73EE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58698106-7B30-4FB8-A869-4AE60E39878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F770DE0-CEEC-44B8-B264-9618ACF39E4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A16610B3-82C4-4C45-A721-6A6B65656BF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F55A0C84-61A0-4E9C-9BC0-E2093497336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616EF52A-8035-4027-BE72-74F6C3091EA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815008" y="378054"/>
            <a:ext cx="8597348" cy="1200329"/>
          </a:xfrm>
          <a:prstGeom prst="rect">
            <a:avLst/>
          </a:prstGeom>
        </p:spPr>
        <p:txBody>
          <a:bodyPr wrap="square">
            <a:spAutoFit/>
          </a:bodyPr>
          <a:lstStyle/>
          <a:p>
            <a:pPr algn="just">
              <a:spcAft>
                <a:spcPts val="0"/>
              </a:spcAft>
            </a:pPr>
            <a:r>
              <a:rPr lang="en-GB" sz="2400" dirty="0">
                <a:latin typeface="Arial" panose="020B0604020202020204" pitchFamily="34" charset="0"/>
                <a:ea typeface="Calibri" panose="020F0502020204030204" pitchFamily="34" charset="0"/>
              </a:rPr>
              <a:t>analysis of 42 definitions on the concept of C, </a:t>
            </a:r>
            <a:r>
              <a:rPr lang="en-GB" sz="2400" dirty="0" err="1">
                <a:latin typeface="Arial" panose="020B0604020202020204" pitchFamily="34" charset="0"/>
                <a:ea typeface="Calibri" panose="020F0502020204030204" pitchFamily="34" charset="0"/>
              </a:rPr>
              <a:t>Kampylis</a:t>
            </a:r>
            <a:r>
              <a:rPr lang="en-GB" sz="2400" dirty="0">
                <a:latin typeface="Arial" panose="020B0604020202020204" pitchFamily="34" charset="0"/>
                <a:ea typeface="Calibri" panose="020F0502020204030204" pitchFamily="34" charset="0"/>
              </a:rPr>
              <a:t> and </a:t>
            </a:r>
            <a:r>
              <a:rPr lang="en-GB" sz="2400" dirty="0" err="1">
                <a:latin typeface="Arial" panose="020B0604020202020204" pitchFamily="34" charset="0"/>
                <a:ea typeface="Calibri" panose="020F0502020204030204" pitchFamily="34" charset="0"/>
              </a:rPr>
              <a:t>Valtanen</a:t>
            </a:r>
            <a:r>
              <a:rPr lang="en-GB" sz="2400" dirty="0">
                <a:latin typeface="Arial" panose="020B0604020202020204" pitchFamily="34" charset="0"/>
                <a:ea typeface="Calibri" panose="020F0502020204030204" pitchFamily="34" charset="0"/>
              </a:rPr>
              <a:t> (2010) found that most of the definitions analysed were focused on four components: </a:t>
            </a:r>
            <a:endParaRPr lang="pt-PT" sz="2400" dirty="0">
              <a:latin typeface="Calibri" panose="020F0502020204030204" pitchFamily="34" charset="0"/>
              <a:ea typeface="Calibri" panose="020F0502020204030204" pitchFamily="34" charset="0"/>
            </a:endParaRPr>
          </a:p>
        </p:txBody>
      </p:sp>
      <p:sp>
        <p:nvSpPr>
          <p:cNvPr id="7" name="Retângulo 6"/>
          <p:cNvSpPr/>
          <p:nvPr/>
        </p:nvSpPr>
        <p:spPr>
          <a:xfrm>
            <a:off x="5324061" y="2287295"/>
            <a:ext cx="6096000" cy="390363"/>
          </a:xfrm>
          <a:prstGeom prst="rect">
            <a:avLst/>
          </a:prstGeom>
        </p:spPr>
        <p:txBody>
          <a:bodyPr>
            <a:spAutoFit/>
          </a:bodyPr>
          <a:lstStyle/>
          <a:p>
            <a:pPr marL="702310" indent="-342900" algn="just">
              <a:lnSpc>
                <a:spcPct val="115000"/>
              </a:lnSpc>
              <a:spcAft>
                <a:spcPts val="0"/>
              </a:spcAft>
              <a:buAutoNum type="arabicPeriod"/>
            </a:pPr>
            <a:r>
              <a:rPr lang="en-GB" dirty="0">
                <a:latin typeface="Arial" panose="020B0604020202020204" pitchFamily="34" charset="0"/>
                <a:ea typeface="Calibri" panose="020F0502020204030204" pitchFamily="34" charset="0"/>
              </a:rPr>
              <a:t>Creativity is a key ability of individual(s);</a:t>
            </a:r>
            <a:endParaRPr lang="pt-PT" sz="2400" dirty="0">
              <a:latin typeface="Calibri" panose="020F0502020204030204" pitchFamily="34" charset="0"/>
              <a:ea typeface="Calibri" panose="020F0502020204030204" pitchFamily="34" charset="0"/>
            </a:endParaRPr>
          </a:p>
        </p:txBody>
      </p:sp>
      <p:sp>
        <p:nvSpPr>
          <p:cNvPr id="8" name="Retângulo 7"/>
          <p:cNvSpPr/>
          <p:nvPr/>
        </p:nvSpPr>
        <p:spPr>
          <a:xfrm>
            <a:off x="5324061" y="2677658"/>
            <a:ext cx="6096000" cy="390363"/>
          </a:xfrm>
          <a:prstGeom prst="rect">
            <a:avLst/>
          </a:prstGeom>
        </p:spPr>
        <p:txBody>
          <a:bodyPr>
            <a:spAutoFit/>
          </a:bodyPr>
          <a:lstStyle/>
          <a:p>
            <a:pPr marL="359410" algn="just">
              <a:lnSpc>
                <a:spcPct val="115000"/>
              </a:lnSpc>
              <a:spcAft>
                <a:spcPts val="0"/>
              </a:spcAft>
            </a:pPr>
            <a:r>
              <a:rPr lang="en-GB" dirty="0">
                <a:latin typeface="Arial" panose="020B0604020202020204" pitchFamily="34" charset="0"/>
                <a:ea typeface="Calibri" panose="020F0502020204030204" pitchFamily="34" charset="0"/>
              </a:rPr>
              <a:t>2. Creativity presumes an intentional activity (process); </a:t>
            </a:r>
            <a:endParaRPr lang="pt-PT" sz="2400" dirty="0">
              <a:latin typeface="Calibri" panose="020F0502020204030204" pitchFamily="34" charset="0"/>
              <a:ea typeface="Calibri" panose="020F0502020204030204" pitchFamily="34" charset="0"/>
            </a:endParaRPr>
          </a:p>
        </p:txBody>
      </p:sp>
      <p:sp>
        <p:nvSpPr>
          <p:cNvPr id="9" name="Retângulo 8"/>
          <p:cNvSpPr/>
          <p:nvPr/>
        </p:nvSpPr>
        <p:spPr>
          <a:xfrm>
            <a:off x="5324061" y="3068021"/>
            <a:ext cx="6096000" cy="708912"/>
          </a:xfrm>
          <a:prstGeom prst="rect">
            <a:avLst/>
          </a:prstGeom>
        </p:spPr>
        <p:txBody>
          <a:bodyPr>
            <a:spAutoFit/>
          </a:bodyPr>
          <a:lstStyle/>
          <a:p>
            <a:pPr marL="359410" algn="just">
              <a:lnSpc>
                <a:spcPct val="115000"/>
              </a:lnSpc>
              <a:spcAft>
                <a:spcPts val="0"/>
              </a:spcAft>
            </a:pPr>
            <a:r>
              <a:rPr lang="en-GB" dirty="0">
                <a:latin typeface="Arial" panose="020B0604020202020204" pitchFamily="34" charset="0"/>
                <a:ea typeface="Calibri" panose="020F0502020204030204" pitchFamily="34" charset="0"/>
              </a:rPr>
              <a:t>3. The creative process occurs in a specific context (environment); </a:t>
            </a:r>
            <a:endParaRPr lang="pt-PT" sz="2400" dirty="0">
              <a:latin typeface="Calibri" panose="020F0502020204030204" pitchFamily="34" charset="0"/>
              <a:ea typeface="Calibri" panose="020F0502020204030204" pitchFamily="34" charset="0"/>
            </a:endParaRPr>
          </a:p>
        </p:txBody>
      </p:sp>
      <p:sp>
        <p:nvSpPr>
          <p:cNvPr id="10" name="Retângulo 9"/>
          <p:cNvSpPr/>
          <p:nvPr/>
        </p:nvSpPr>
        <p:spPr>
          <a:xfrm>
            <a:off x="5324061" y="3776933"/>
            <a:ext cx="6096000" cy="1685077"/>
          </a:xfrm>
          <a:prstGeom prst="rect">
            <a:avLst/>
          </a:prstGeom>
        </p:spPr>
        <p:txBody>
          <a:bodyPr>
            <a:spAutoFit/>
          </a:bodyPr>
          <a:lstStyle/>
          <a:p>
            <a:pPr marL="359410" algn="just">
              <a:lnSpc>
                <a:spcPct val="115000"/>
              </a:lnSpc>
              <a:spcAft>
                <a:spcPts val="0"/>
              </a:spcAft>
            </a:pPr>
            <a:r>
              <a:rPr lang="en-GB" dirty="0">
                <a:latin typeface="Arial" panose="020B0604020202020204" pitchFamily="34" charset="0"/>
                <a:ea typeface="Calibri" panose="020F0502020204030204" pitchFamily="34" charset="0"/>
              </a:rPr>
              <a:t>4. The creative process entails the generation of product(s) (tangible or intangible). Creative product(s) must be novel (original, unconventional) and appropriate (valuable, useful) to some extent, at least for the creative individual(s) (p. 198). </a:t>
            </a:r>
            <a:endParaRPr lang="pt-PT" sz="2400" dirty="0">
              <a:latin typeface="Calibri" panose="020F0502020204030204" pitchFamily="34" charset="0"/>
              <a:ea typeface="Calibri" panose="020F0502020204030204" pitchFamily="34" charset="0"/>
            </a:endParaRPr>
          </a:p>
        </p:txBody>
      </p:sp>
      <p:pic>
        <p:nvPicPr>
          <p:cNvPr id="2050" name="Picture 2" descr="criativity | via Facebook discovered by flum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22" y="2396152"/>
            <a:ext cx="5335592" cy="317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4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467196248"/>
              </p:ext>
            </p:extLst>
          </p:nvPr>
        </p:nvGraphicFramePr>
        <p:xfrm>
          <a:off x="695739" y="0"/>
          <a:ext cx="11496261" cy="6639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Isometric concept with thin line letters, typography word creativity with  line icons Stock Vector | Adobe Sto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105" y="2167204"/>
            <a:ext cx="4101505" cy="23908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AE1A99A8-1D5C-4F21-B06D-2F079D83869C}"/>
              </a:ext>
            </a:extLst>
          </p:cNvPr>
          <p:cNvPicPr/>
          <p:nvPr/>
        </p:nvPicPr>
        <p:blipFill>
          <a:blip r:embed="rId8">
            <a:extLst>
              <a:ext uri="{28A0092B-C50C-407E-A947-70E740481C1C}">
                <a14:useLocalDpi xmlns:a14="http://schemas.microsoft.com/office/drawing/2010/main" val="0"/>
              </a:ext>
            </a:extLst>
          </a:blip>
          <a:stretch>
            <a:fillRect/>
          </a:stretch>
        </p:blipFill>
        <p:spPr>
          <a:xfrm>
            <a:off x="5366657" y="0"/>
            <a:ext cx="6825343" cy="6777525"/>
          </a:xfrm>
          <a:prstGeom prst="rect">
            <a:avLst/>
          </a:prstGeom>
        </p:spPr>
      </p:pic>
    </p:spTree>
    <p:extLst>
      <p:ext uri="{BB962C8B-B14F-4D97-AF65-F5344CB8AC3E}">
        <p14:creationId xmlns:p14="http://schemas.microsoft.com/office/powerpoint/2010/main" val="272573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BCFBF0A-5FA4-44AE-A7F4-BED3A6FE4E7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0BC9BB1-E8D0-44CD-A39E-8DD800AD000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A47FE0A-BC7C-4B8F-A381-3B474CC8351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A407347-34DA-490F-85FE-08A989A94B1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D9578EB-EC5A-4C04-8729-5CBB6380761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1828C99-49F2-49F9-9375-310DE3CD66E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7F1C1F75-C235-4C07-B353-3B9ED4CA18F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B545A63F-56A8-4C12-9DED-86914944821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277DB5C6-5194-4768-BE40-26117FD68F1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D086979B-4BEC-4ECD-911B-9201BCDA981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F998DF80-4342-4DF0-825F-5BA581235DDC}"/>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35F3D198-0FAE-415B-AFB2-DECC05110F5C}"/>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652157A7-9D2A-482B-80A1-90AF83DB1E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449944500"/>
              </p:ext>
            </p:extLst>
          </p:nvPr>
        </p:nvGraphicFramePr>
        <p:xfrm>
          <a:off x="695739" y="0"/>
          <a:ext cx="11496261" cy="6639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ow to prepare for a future where creativity is a survival skill — Quartz  at Wo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027417"/>
            <a:ext cx="3690257" cy="207577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5627914" y="1670596"/>
            <a:ext cx="6096000" cy="461665"/>
          </a:xfrm>
          <a:prstGeom prst="rect">
            <a:avLst/>
          </a:prstGeom>
        </p:spPr>
        <p:txBody>
          <a:bodyPr>
            <a:spAutoFit/>
          </a:bodyPr>
          <a:lstStyle/>
          <a:p>
            <a:r>
              <a:rPr lang="en-GB" sz="1200" b="1" dirty="0">
                <a:latin typeface="Arial" panose="020B0604020202020204" pitchFamily="34" charset="0"/>
                <a:ea typeface="Calibri" panose="020F0502020204030204" pitchFamily="34" charset="0"/>
              </a:rPr>
              <a:t>person</a:t>
            </a:r>
            <a:r>
              <a:rPr lang="en-GB" sz="1200" dirty="0">
                <a:latin typeface="Arial" panose="020B0604020202020204" pitchFamily="34" charset="0"/>
                <a:ea typeface="Calibri" panose="020F0502020204030204" pitchFamily="34" charset="0"/>
              </a:rPr>
              <a:t> refers to how each person develops C as a person having a certain characteristic</a:t>
            </a:r>
            <a:endParaRPr lang="en-GB" sz="1200" dirty="0"/>
          </a:p>
        </p:txBody>
      </p:sp>
      <p:sp>
        <p:nvSpPr>
          <p:cNvPr id="5" name="Retângulo 4"/>
          <p:cNvSpPr/>
          <p:nvPr/>
        </p:nvSpPr>
        <p:spPr>
          <a:xfrm>
            <a:off x="5627914" y="2132261"/>
            <a:ext cx="6096000" cy="461665"/>
          </a:xfrm>
          <a:prstGeom prst="rect">
            <a:avLst/>
          </a:prstGeom>
        </p:spPr>
        <p:txBody>
          <a:bodyPr>
            <a:spAutoFit/>
          </a:bodyPr>
          <a:lstStyle/>
          <a:p>
            <a:r>
              <a:rPr lang="en-GB" sz="1200" b="1" dirty="0">
                <a:latin typeface="Arial" panose="020B0604020202020204" pitchFamily="34" charset="0"/>
                <a:cs typeface="Arial" panose="020B0604020202020204" pitchFamily="34" charset="0"/>
              </a:rPr>
              <a:t>process</a:t>
            </a:r>
            <a:r>
              <a:rPr lang="en-GB" sz="1200" dirty="0">
                <a:latin typeface="Arial" panose="020B0604020202020204" pitchFamily="34" charset="0"/>
                <a:cs typeface="Arial" panose="020B0604020202020204" pitchFamily="34" charset="0"/>
              </a:rPr>
              <a:t> is mostly related to the cognitive mechanisms that regulate the production of novelty </a:t>
            </a:r>
          </a:p>
        </p:txBody>
      </p:sp>
      <p:sp>
        <p:nvSpPr>
          <p:cNvPr id="6" name="Retângulo 5"/>
          <p:cNvSpPr/>
          <p:nvPr/>
        </p:nvSpPr>
        <p:spPr>
          <a:xfrm>
            <a:off x="5627914" y="2593926"/>
            <a:ext cx="6096000" cy="276999"/>
          </a:xfrm>
          <a:prstGeom prst="rect">
            <a:avLst/>
          </a:prstGeom>
        </p:spPr>
        <p:txBody>
          <a:bodyPr>
            <a:spAutoFit/>
          </a:bodyPr>
          <a:lstStyle/>
          <a:p>
            <a:r>
              <a:rPr lang="en-GB" sz="1200" b="1" dirty="0">
                <a:latin typeface="Arial" panose="020B0604020202020204" pitchFamily="34" charset="0"/>
                <a:cs typeface="Arial" panose="020B0604020202020204" pitchFamily="34" charset="0"/>
              </a:rPr>
              <a:t>press</a:t>
            </a:r>
            <a:r>
              <a:rPr lang="en-GB" sz="1200" dirty="0">
                <a:latin typeface="Arial" panose="020B0604020202020204" pitchFamily="34" charset="0"/>
                <a:cs typeface="Arial" panose="020B0604020202020204" pitchFamily="34" charset="0"/>
              </a:rPr>
              <a:t> refers to the environment where creative ideas occur</a:t>
            </a:r>
          </a:p>
        </p:txBody>
      </p:sp>
      <p:sp>
        <p:nvSpPr>
          <p:cNvPr id="7" name="Retângulo 6"/>
          <p:cNvSpPr/>
          <p:nvPr/>
        </p:nvSpPr>
        <p:spPr>
          <a:xfrm>
            <a:off x="5627914" y="2870925"/>
            <a:ext cx="6096000" cy="461665"/>
          </a:xfrm>
          <a:prstGeom prst="rect">
            <a:avLst/>
          </a:prstGeom>
        </p:spPr>
        <p:txBody>
          <a:bodyPr>
            <a:spAutoFit/>
          </a:bodyPr>
          <a:lstStyle/>
          <a:p>
            <a:r>
              <a:rPr lang="en-GB" sz="1200" b="1" dirty="0">
                <a:latin typeface="Arial" panose="020B0604020202020204" pitchFamily="34" charset="0"/>
                <a:cs typeface="Arial" panose="020B0604020202020204" pitchFamily="34" charset="0"/>
              </a:rPr>
              <a:t>product</a:t>
            </a:r>
            <a:r>
              <a:rPr lang="en-GB" sz="1200" dirty="0">
                <a:latin typeface="Arial" panose="020B0604020202020204" pitchFamily="34" charset="0"/>
                <a:cs typeface="Arial" panose="020B0604020202020204" pitchFamily="34" charset="0"/>
              </a:rPr>
              <a:t> concerns the result, including the communication of the ideas, whether unique, new/novel and/or useful</a:t>
            </a:r>
          </a:p>
        </p:txBody>
      </p:sp>
      <p:sp>
        <p:nvSpPr>
          <p:cNvPr id="8" name="Retângulo 7"/>
          <p:cNvSpPr/>
          <p:nvPr/>
        </p:nvSpPr>
        <p:spPr>
          <a:xfrm>
            <a:off x="5627914" y="4228565"/>
            <a:ext cx="6096000" cy="646331"/>
          </a:xfrm>
          <a:prstGeom prst="rect">
            <a:avLst/>
          </a:prstGeom>
        </p:spPr>
        <p:txBody>
          <a:bodyPr>
            <a:spAutoFit/>
          </a:bodyPr>
          <a:lstStyle/>
          <a:p>
            <a:r>
              <a:rPr lang="en-GB" sz="1200" b="1" dirty="0">
                <a:latin typeface="Arial" panose="020B0604020202020204" pitchFamily="34" charset="0"/>
                <a:cs typeface="Arial" panose="020B0604020202020204" pitchFamily="34" charset="0"/>
              </a:rPr>
              <a:t>“Mini-c” </a:t>
            </a:r>
            <a:r>
              <a:rPr lang="en-GB" sz="1200" dirty="0">
                <a:latin typeface="Arial" panose="020B0604020202020204" pitchFamily="34" charset="0"/>
                <a:cs typeface="Arial" panose="020B0604020202020204" pitchFamily="34" charset="0"/>
              </a:rPr>
              <a:t>relates to personal and developmental aspects of creativity, trying to catch what “Little-C” may miss, serving, for instance, for recognising and distinguishing between the genesis of creative expression </a:t>
            </a:r>
          </a:p>
        </p:txBody>
      </p:sp>
      <p:sp>
        <p:nvSpPr>
          <p:cNvPr id="9" name="Retângulo 8"/>
          <p:cNvSpPr/>
          <p:nvPr/>
        </p:nvSpPr>
        <p:spPr>
          <a:xfrm>
            <a:off x="5627914" y="4874896"/>
            <a:ext cx="6096000" cy="276999"/>
          </a:xfrm>
          <a:prstGeom prst="rect">
            <a:avLst/>
          </a:prstGeom>
        </p:spPr>
        <p:txBody>
          <a:bodyPr>
            <a:spAutoFit/>
          </a:bodyPr>
          <a:lstStyle/>
          <a:p>
            <a:r>
              <a:rPr lang="en-GB" sz="1200" b="1" dirty="0">
                <a:latin typeface="Arial" panose="020B0604020202020204" pitchFamily="34" charset="0"/>
                <a:cs typeface="Arial" panose="020B0604020202020204" pitchFamily="34" charset="0"/>
              </a:rPr>
              <a:t>"Little-c" </a:t>
            </a:r>
            <a:r>
              <a:rPr lang="en-GB" sz="1200" dirty="0">
                <a:latin typeface="Arial" panose="020B0604020202020204" pitchFamily="34" charset="0"/>
                <a:cs typeface="Arial" panose="020B0604020202020204" pitchFamily="34" charset="0"/>
              </a:rPr>
              <a:t>concerns solving everyday problems and is compared to "everyday creativity"</a:t>
            </a:r>
          </a:p>
        </p:txBody>
      </p:sp>
      <p:sp>
        <p:nvSpPr>
          <p:cNvPr id="10" name="Retângulo 9"/>
          <p:cNvSpPr/>
          <p:nvPr/>
        </p:nvSpPr>
        <p:spPr>
          <a:xfrm>
            <a:off x="5627914" y="5147644"/>
            <a:ext cx="6096000" cy="646331"/>
          </a:xfrm>
          <a:prstGeom prst="rect">
            <a:avLst/>
          </a:prstGeom>
        </p:spPr>
        <p:txBody>
          <a:bodyPr>
            <a:spAutoFit/>
          </a:bodyPr>
          <a:lstStyle/>
          <a:p>
            <a:r>
              <a:rPr lang="en-GB" sz="1200" b="1" dirty="0">
                <a:latin typeface="Arial" panose="020B0604020202020204" pitchFamily="34" charset="0"/>
                <a:cs typeface="Arial" panose="020B0604020202020204" pitchFamily="34" charset="0"/>
              </a:rPr>
              <a:t>"Pro-C" </a:t>
            </a:r>
            <a:r>
              <a:rPr lang="en-GB" sz="1200" dirty="0">
                <a:latin typeface="Arial" panose="020B0604020202020204" pitchFamily="34" charset="0"/>
                <a:cs typeface="Arial" panose="020B0604020202020204" pitchFamily="34" charset="0"/>
              </a:rPr>
              <a:t>refers to the high achievement of C, which is related to creative professionals, that use, replicate, improve and reconstruct pre-existing products and begin the process of transferring them to a new starting point, remaking knowledge structures.</a:t>
            </a:r>
          </a:p>
        </p:txBody>
      </p:sp>
      <p:sp>
        <p:nvSpPr>
          <p:cNvPr id="11" name="Retângulo 10"/>
          <p:cNvSpPr/>
          <p:nvPr/>
        </p:nvSpPr>
        <p:spPr>
          <a:xfrm>
            <a:off x="5627914" y="5793975"/>
            <a:ext cx="6096000" cy="646331"/>
          </a:xfrm>
          <a:prstGeom prst="rect">
            <a:avLst/>
          </a:prstGeom>
        </p:spPr>
        <p:txBody>
          <a:bodyPr>
            <a:spAutoFit/>
          </a:bodyPr>
          <a:lstStyle/>
          <a:p>
            <a:r>
              <a:rPr lang="en-GB" sz="1200" b="1" dirty="0">
                <a:latin typeface="Arial" panose="020B0604020202020204" pitchFamily="34" charset="0"/>
                <a:cs typeface="Arial" panose="020B0604020202020204" pitchFamily="34" charset="0"/>
              </a:rPr>
              <a:t>"Big-C" </a:t>
            </a:r>
            <a:r>
              <a:rPr lang="en-GB" sz="1200" dirty="0">
                <a:latin typeface="Arial" panose="020B0604020202020204" pitchFamily="34" charset="0"/>
                <a:cs typeface="Arial" panose="020B0604020202020204" pitchFamily="34" charset="0"/>
              </a:rPr>
              <a:t>pertains to creativity that is linked to famous works of great relevance, being considered the kind of C which is present in the ideas that have transformed societies and the world</a:t>
            </a:r>
          </a:p>
        </p:txBody>
      </p:sp>
    </p:spTree>
    <p:extLst>
      <p:ext uri="{BB962C8B-B14F-4D97-AF65-F5344CB8AC3E}">
        <p14:creationId xmlns:p14="http://schemas.microsoft.com/office/powerpoint/2010/main" val="25492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BCFBF0A-5FA4-44AE-A7F4-BED3A6FE4E7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0BC9BB1-E8D0-44CD-A39E-8DD800AD000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A47FE0A-BC7C-4B8F-A381-3B474CC8351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A407347-34DA-490F-85FE-08A989A94B1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D9578EB-EC5A-4C04-8729-5CBB6380761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CCFA379-BFA7-44E7-BEB5-2A21679539F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985E10F-5607-4149-923C-0D711D7CC0B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124E038-E39B-4C11-A7C3-1415773AB13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5E4548A0-050D-4ABA-A3EB-D543AA1D91E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2" grpId="0"/>
      <p:bldP spid="5"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sz="4000" dirty="0"/>
              <a:t>Approaches to creativity measurement </a:t>
            </a:r>
            <a:br>
              <a:rPr lang="en-GB" sz="4000" dirty="0"/>
            </a:br>
            <a:r>
              <a:rPr lang="en-GB" sz="1300" dirty="0"/>
              <a:t>(adapted from Said-</a:t>
            </a:r>
            <a:r>
              <a:rPr lang="en-GB" sz="1300" dirty="0" err="1"/>
              <a:t>Metwaly</a:t>
            </a:r>
            <a:r>
              <a:rPr lang="en-GB" sz="1300" dirty="0"/>
              <a:t>, </a:t>
            </a:r>
            <a:r>
              <a:rPr lang="en-GB" sz="1300" dirty="0" err="1"/>
              <a:t>Kyndt</a:t>
            </a:r>
            <a:r>
              <a:rPr lang="en-GB" sz="1300" dirty="0"/>
              <a:t>, and Van den </a:t>
            </a:r>
            <a:r>
              <a:rPr lang="en-GB" sz="1300" dirty="0" err="1"/>
              <a:t>Noortgate</a:t>
            </a:r>
            <a:r>
              <a:rPr lang="en-GB" sz="1300" dirty="0"/>
              <a:t>, 2017)</a:t>
            </a:r>
            <a:br>
              <a:rPr lang="pt-PT" dirty="0"/>
            </a:br>
            <a:endParaRPr lang="pt-PT" dirty="0"/>
          </a:p>
        </p:txBody>
      </p:sp>
      <p:graphicFrame>
        <p:nvGraphicFramePr>
          <p:cNvPr id="4" name="Tabela 3"/>
          <p:cNvGraphicFramePr>
            <a:graphicFrameLocks noGrp="1"/>
          </p:cNvGraphicFramePr>
          <p:nvPr>
            <p:extLst/>
          </p:nvPr>
        </p:nvGraphicFramePr>
        <p:xfrm>
          <a:off x="0" y="1690688"/>
          <a:ext cx="12192003" cy="5749644"/>
        </p:xfrm>
        <a:graphic>
          <a:graphicData uri="http://schemas.openxmlformats.org/drawingml/2006/table">
            <a:tbl>
              <a:tblPr>
                <a:tableStyleId>{5C22544A-7EE6-4342-B048-85BDC9FD1C3A}</a:tableStyleId>
              </a:tblPr>
              <a:tblGrid>
                <a:gridCol w="1428597">
                  <a:extLst>
                    <a:ext uri="{9D8B030D-6E8A-4147-A177-3AD203B41FA5}">
                      <a16:colId xmlns:a16="http://schemas.microsoft.com/office/drawing/2014/main" val="2495750266"/>
                    </a:ext>
                  </a:extLst>
                </a:gridCol>
                <a:gridCol w="1800424">
                  <a:extLst>
                    <a:ext uri="{9D8B030D-6E8A-4147-A177-3AD203B41FA5}">
                      <a16:colId xmlns:a16="http://schemas.microsoft.com/office/drawing/2014/main" val="3242565088"/>
                    </a:ext>
                  </a:extLst>
                </a:gridCol>
                <a:gridCol w="1683005">
                  <a:extLst>
                    <a:ext uri="{9D8B030D-6E8A-4147-A177-3AD203B41FA5}">
                      <a16:colId xmlns:a16="http://schemas.microsoft.com/office/drawing/2014/main" val="4048696422"/>
                    </a:ext>
                  </a:extLst>
                </a:gridCol>
                <a:gridCol w="2857192">
                  <a:extLst>
                    <a:ext uri="{9D8B030D-6E8A-4147-A177-3AD203B41FA5}">
                      <a16:colId xmlns:a16="http://schemas.microsoft.com/office/drawing/2014/main" val="3596904347"/>
                    </a:ext>
                  </a:extLst>
                </a:gridCol>
                <a:gridCol w="2074403">
                  <a:extLst>
                    <a:ext uri="{9D8B030D-6E8A-4147-A177-3AD203B41FA5}">
                      <a16:colId xmlns:a16="http://schemas.microsoft.com/office/drawing/2014/main" val="2867539003"/>
                    </a:ext>
                  </a:extLst>
                </a:gridCol>
                <a:gridCol w="2348382">
                  <a:extLst>
                    <a:ext uri="{9D8B030D-6E8A-4147-A177-3AD203B41FA5}">
                      <a16:colId xmlns:a16="http://schemas.microsoft.com/office/drawing/2014/main" val="3099842211"/>
                    </a:ext>
                  </a:extLst>
                </a:gridCol>
              </a:tblGrid>
              <a:tr h="175795">
                <a:tc gridSpan="6">
                  <a:txBody>
                    <a:bodyPr/>
                    <a:lstStyle/>
                    <a:p>
                      <a:pPr algn="ctr">
                        <a:lnSpc>
                          <a:spcPct val="107000"/>
                        </a:lnSpc>
                        <a:spcAft>
                          <a:spcPts val="0"/>
                        </a:spcAft>
                      </a:pPr>
                      <a:endParaRPr lang="pt-PT" sz="1200" dirty="0">
                        <a:effectLst/>
                        <a:latin typeface="Calibri" panose="020F0502020204030204" pitchFamily="34" charset="0"/>
                        <a:ea typeface="Calibri" panose="020F0502020204030204" pitchFamily="34" charset="0"/>
                      </a:endParaRPr>
                    </a:p>
                  </a:txBody>
                  <a:tcPr marL="31511" marR="31511" marT="31511" marB="31511"/>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176518648"/>
                  </a:ext>
                </a:extLst>
              </a:tr>
              <a:tr h="259996">
                <a:tc>
                  <a:txBody>
                    <a:bodyPr/>
                    <a:lstStyle/>
                    <a:p>
                      <a:pPr algn="l">
                        <a:lnSpc>
                          <a:spcPct val="107000"/>
                        </a:lnSpc>
                        <a:spcAft>
                          <a:spcPts val="0"/>
                        </a:spcAft>
                      </a:pPr>
                      <a:r>
                        <a:rPr lang="pt-PT" sz="2000" b="1" dirty="0" err="1">
                          <a:effectLst/>
                        </a:rPr>
                        <a:t>Approach</a:t>
                      </a:r>
                      <a:endParaRPr lang="pt-PT" sz="2000" b="1"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2000" b="1" dirty="0" err="1">
                          <a:effectLst/>
                        </a:rPr>
                        <a:t>Focus</a:t>
                      </a:r>
                      <a:endParaRPr lang="pt-PT" sz="2000" b="1"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2000" b="1" dirty="0">
                          <a:effectLst/>
                        </a:rPr>
                        <a:t>Conception </a:t>
                      </a:r>
                      <a:r>
                        <a:rPr lang="pt-PT" sz="2000" b="1" dirty="0" err="1">
                          <a:effectLst/>
                        </a:rPr>
                        <a:t>of</a:t>
                      </a:r>
                      <a:r>
                        <a:rPr lang="pt-PT" sz="2000" b="1" dirty="0">
                          <a:effectLst/>
                        </a:rPr>
                        <a:t> </a:t>
                      </a:r>
                      <a:r>
                        <a:rPr lang="pt-PT" sz="2000" b="1" dirty="0" err="1">
                          <a:effectLst/>
                        </a:rPr>
                        <a:t>Creativity</a:t>
                      </a:r>
                      <a:endParaRPr lang="pt-PT" sz="2000" b="1"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2000" b="1" dirty="0" err="1">
                          <a:effectLst/>
                        </a:rPr>
                        <a:t>Instruments</a:t>
                      </a:r>
                      <a:endParaRPr lang="pt-PT" sz="2000" b="1"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2000" b="1" dirty="0" err="1">
                          <a:effectLst/>
                        </a:rPr>
                        <a:t>Advantages</a:t>
                      </a:r>
                      <a:endParaRPr lang="pt-PT" sz="2000" b="1"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2000" b="1" dirty="0" err="1">
                          <a:effectLst/>
                        </a:rPr>
                        <a:t>Weaknesses</a:t>
                      </a:r>
                      <a:endParaRPr lang="pt-PT" sz="2000" b="1" dirty="0">
                        <a:effectLst/>
                        <a:latin typeface="Calibri" panose="020F0502020204030204" pitchFamily="34" charset="0"/>
                        <a:ea typeface="Calibri" panose="020F0502020204030204" pitchFamily="34" charset="0"/>
                      </a:endParaRPr>
                    </a:p>
                  </a:txBody>
                  <a:tcPr marL="31511" marR="31511" marT="31511" marB="31511"/>
                </a:tc>
                <a:extLst>
                  <a:ext uri="{0D108BD9-81ED-4DB2-BD59-A6C34878D82A}">
                    <a16:rowId xmlns:a16="http://schemas.microsoft.com/office/drawing/2014/main" val="3609091217"/>
                  </a:ext>
                </a:extLst>
              </a:tr>
              <a:tr h="917144">
                <a:tc>
                  <a:txBody>
                    <a:bodyPr/>
                    <a:lstStyle/>
                    <a:p>
                      <a:pPr algn="l">
                        <a:lnSpc>
                          <a:spcPct val="107000"/>
                        </a:lnSpc>
                        <a:spcAft>
                          <a:spcPts val="0"/>
                        </a:spcAft>
                      </a:pPr>
                      <a:r>
                        <a:rPr lang="pt-PT" sz="1800" dirty="0" err="1">
                          <a:effectLst/>
                        </a:rPr>
                        <a:t>Process</a:t>
                      </a:r>
                      <a:endParaRPr lang="pt-PT" sz="1800"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Creative processes or skills associated with creativity</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1200">
                          <a:effectLst/>
                        </a:rPr>
                        <a:t>Domain-</a:t>
                      </a:r>
                    </a:p>
                    <a:p>
                      <a:pPr algn="l">
                        <a:lnSpc>
                          <a:spcPct val="107000"/>
                        </a:lnSpc>
                        <a:spcAft>
                          <a:spcPts val="0"/>
                        </a:spcAft>
                      </a:pPr>
                      <a:r>
                        <a:rPr lang="pt-PT" sz="1200">
                          <a:effectLst/>
                        </a:rPr>
                        <a:t>general</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RAT (Mednick, 1962); WKCT (Wallach &amp; Kogan, 1965); TTCT (Torrance, 1966, 2008); SOI (Guildford, 1967); CAP (Williams, 1980); TTC-DP (Urban, 2005); EPoC (Lubart et al., 2012)</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Widespread utility </a:t>
                      </a:r>
                      <a:endParaRPr lang="pt-PT" sz="1200">
                        <a:effectLst/>
                      </a:endParaRPr>
                    </a:p>
                    <a:p>
                      <a:pPr algn="l">
                        <a:lnSpc>
                          <a:spcPct val="107000"/>
                        </a:lnSpc>
                        <a:spcAft>
                          <a:spcPts val="0"/>
                        </a:spcAft>
                      </a:pPr>
                      <a:r>
                        <a:rPr lang="en-GB" sz="1200">
                          <a:effectLst/>
                        </a:rPr>
                        <a:t>High reliability</a:t>
                      </a:r>
                      <a:endParaRPr lang="pt-PT" sz="1200">
                        <a:effectLst/>
                      </a:endParaRPr>
                    </a:p>
                    <a:p>
                      <a:pPr algn="l">
                        <a:lnSpc>
                          <a:spcPct val="107000"/>
                        </a:lnSpc>
                        <a:spcAft>
                          <a:spcPts val="0"/>
                        </a:spcAft>
                      </a:pPr>
                      <a:r>
                        <a:rPr lang="en-GB" sz="1200">
                          <a:effectLst/>
                        </a:rPr>
                        <a:t>Standardized criteria for interpreting scores</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Limited scope of measurement conflicting evidence for validity </a:t>
                      </a:r>
                      <a:endParaRPr lang="pt-PT" sz="1200">
                        <a:effectLst/>
                      </a:endParaRPr>
                    </a:p>
                    <a:p>
                      <a:pPr algn="l">
                        <a:lnSpc>
                          <a:spcPct val="107000"/>
                        </a:lnSpc>
                        <a:spcAft>
                          <a:spcPts val="0"/>
                        </a:spcAft>
                      </a:pPr>
                      <a:r>
                        <a:rPr lang="en-GB" sz="1200">
                          <a:effectLst/>
                        </a:rPr>
                        <a:t>Bias due to scoring and sample size</a:t>
                      </a:r>
                      <a:endParaRPr lang="pt-PT" sz="1200">
                        <a:effectLst/>
                        <a:latin typeface="Calibri" panose="020F0502020204030204" pitchFamily="34" charset="0"/>
                        <a:ea typeface="Calibri" panose="020F0502020204030204" pitchFamily="34" charset="0"/>
                      </a:endParaRPr>
                    </a:p>
                  </a:txBody>
                  <a:tcPr marL="31511" marR="31511" marT="31511" marB="31511"/>
                </a:tc>
                <a:extLst>
                  <a:ext uri="{0D108BD9-81ED-4DB2-BD59-A6C34878D82A}">
                    <a16:rowId xmlns:a16="http://schemas.microsoft.com/office/drawing/2014/main" val="2740537178"/>
                  </a:ext>
                </a:extLst>
              </a:tr>
              <a:tr h="1577055">
                <a:tc>
                  <a:txBody>
                    <a:bodyPr/>
                    <a:lstStyle/>
                    <a:p>
                      <a:pPr algn="l">
                        <a:lnSpc>
                          <a:spcPct val="107000"/>
                        </a:lnSpc>
                        <a:spcAft>
                          <a:spcPts val="0"/>
                        </a:spcAft>
                      </a:pPr>
                      <a:r>
                        <a:rPr lang="pt-PT" sz="1800" dirty="0" err="1">
                          <a:effectLst/>
                        </a:rPr>
                        <a:t>Person</a:t>
                      </a:r>
                      <a:endParaRPr lang="pt-PT" sz="1800"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Personality traits or creative achievements</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Domain-</a:t>
                      </a:r>
                      <a:endParaRPr lang="pt-PT" sz="1200">
                        <a:effectLst/>
                      </a:endParaRPr>
                    </a:p>
                    <a:p>
                      <a:pPr algn="l">
                        <a:lnSpc>
                          <a:spcPct val="107000"/>
                        </a:lnSpc>
                        <a:spcAft>
                          <a:spcPts val="0"/>
                        </a:spcAft>
                      </a:pPr>
                      <a:r>
                        <a:rPr lang="en-GB" sz="1200">
                          <a:effectLst/>
                        </a:rPr>
                        <a:t>general or domain-</a:t>
                      </a:r>
                      <a:endParaRPr lang="pt-PT" sz="1200">
                        <a:effectLst/>
                      </a:endParaRPr>
                    </a:p>
                    <a:p>
                      <a:pPr algn="l">
                        <a:lnSpc>
                          <a:spcPct val="107000"/>
                        </a:lnSpc>
                        <a:spcAft>
                          <a:spcPts val="0"/>
                        </a:spcAft>
                      </a:pPr>
                      <a:r>
                        <a:rPr lang="en-GB" sz="1200">
                          <a:effectLst/>
                        </a:rPr>
                        <a:t>specific</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HDYT (Davis &amp; Subkoviak, 1975); CPS (Gough, 1979); CBI (Hocevar, 1979c); GIFT (Davis &amp; Rimm, 1980); HCAY (Raudsepp, 1981); WKOPAY and SAM (Khatena &amp; Torrance, 1990);  NEO Personality Inventory and NEO Five-Factor Inventory (Costa &amp; McCrae, 1992); RIBS (Runco et al., 2001); CAQ (Carson et al., 2005); BICB (Batey, 2007) </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Ease of use</a:t>
                      </a:r>
                      <a:endParaRPr lang="pt-PT" sz="1200">
                        <a:effectLst/>
                      </a:endParaRPr>
                    </a:p>
                    <a:p>
                      <a:pPr algn="l">
                        <a:lnSpc>
                          <a:spcPct val="107000"/>
                        </a:lnSpc>
                        <a:spcAft>
                          <a:spcPts val="0"/>
                        </a:spcAft>
                      </a:pPr>
                      <a:r>
                        <a:rPr lang="en-GB" sz="1200">
                          <a:effectLst/>
                        </a:rPr>
                        <a:t>High reliability</a:t>
                      </a:r>
                      <a:endParaRPr lang="pt-PT" sz="1200">
                        <a:effectLst/>
                      </a:endParaRPr>
                    </a:p>
                    <a:p>
                      <a:pPr algn="l">
                        <a:lnSpc>
                          <a:spcPct val="107000"/>
                        </a:lnSpc>
                        <a:spcAft>
                          <a:spcPts val="0"/>
                        </a:spcAft>
                      </a:pPr>
                      <a:r>
                        <a:rPr lang="en-GB" sz="1200">
                          <a:effectLst/>
                        </a:rPr>
                        <a:t>Standardized criteria for interpreting scores</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Limited scope of measurement </a:t>
                      </a:r>
                      <a:endParaRPr lang="pt-PT" sz="1200">
                        <a:effectLst/>
                      </a:endParaRPr>
                    </a:p>
                    <a:p>
                      <a:pPr algn="l">
                        <a:lnSpc>
                          <a:spcPct val="107000"/>
                        </a:lnSpc>
                        <a:spcAft>
                          <a:spcPts val="0"/>
                        </a:spcAft>
                      </a:pPr>
                      <a:r>
                        <a:rPr lang="en-GB" sz="1200">
                          <a:effectLst/>
                        </a:rPr>
                        <a:t>Low validity of self-reports</a:t>
                      </a:r>
                      <a:endParaRPr lang="pt-PT" sz="1200">
                        <a:effectLst/>
                      </a:endParaRPr>
                    </a:p>
                    <a:p>
                      <a:pPr algn="l">
                        <a:lnSpc>
                          <a:spcPct val="107000"/>
                        </a:lnSpc>
                        <a:spcAft>
                          <a:spcPts val="0"/>
                        </a:spcAft>
                      </a:pPr>
                      <a:r>
                        <a:rPr lang="en-GB" sz="1200">
                          <a:effectLst/>
                        </a:rPr>
                        <a:t>Bias due to self-reporting</a:t>
                      </a:r>
                      <a:endParaRPr lang="pt-PT" sz="1200">
                        <a:effectLst/>
                      </a:endParaRPr>
                    </a:p>
                    <a:p>
                      <a:pPr algn="l">
                        <a:lnSpc>
                          <a:spcPct val="107000"/>
                        </a:lnSpc>
                        <a:spcAft>
                          <a:spcPts val="0"/>
                        </a:spcAft>
                      </a:pPr>
                      <a:r>
                        <a:rPr lang="en-GB" sz="1200">
                          <a:effectLst/>
                        </a:rPr>
                        <a:t>Neglect of differences in creative personality across domains</a:t>
                      </a:r>
                      <a:endParaRPr lang="pt-PT" sz="1200">
                        <a:effectLst/>
                      </a:endParaRPr>
                    </a:p>
                    <a:p>
                      <a:pPr algn="l">
                        <a:lnSpc>
                          <a:spcPct val="107000"/>
                        </a:lnSpc>
                        <a:spcAft>
                          <a:spcPts val="0"/>
                        </a:spcAft>
                      </a:pPr>
                      <a:r>
                        <a:rPr lang="en-GB" sz="1200">
                          <a:effectLst/>
                        </a:rPr>
                        <a:t>Low sensitivity to training </a:t>
                      </a:r>
                      <a:endParaRPr lang="pt-PT" sz="1200">
                        <a:effectLst/>
                      </a:endParaRPr>
                    </a:p>
                    <a:p>
                      <a:pPr algn="l">
                        <a:lnSpc>
                          <a:spcPct val="107000"/>
                        </a:lnSpc>
                        <a:spcAft>
                          <a:spcPts val="0"/>
                        </a:spcAft>
                      </a:pPr>
                      <a:r>
                        <a:rPr lang="en-GB" sz="1200">
                          <a:effectLst/>
                        </a:rPr>
                        <a:t>Skewed scores</a:t>
                      </a:r>
                      <a:endParaRPr lang="pt-PT" sz="1200">
                        <a:effectLst/>
                        <a:latin typeface="Calibri" panose="020F0502020204030204" pitchFamily="34" charset="0"/>
                        <a:ea typeface="Calibri" panose="020F0502020204030204" pitchFamily="34" charset="0"/>
                      </a:endParaRPr>
                    </a:p>
                  </a:txBody>
                  <a:tcPr marL="31511" marR="31511" marT="31511" marB="31511"/>
                </a:tc>
                <a:extLst>
                  <a:ext uri="{0D108BD9-81ED-4DB2-BD59-A6C34878D82A}">
                    <a16:rowId xmlns:a16="http://schemas.microsoft.com/office/drawing/2014/main" val="3956598837"/>
                  </a:ext>
                </a:extLst>
              </a:tr>
              <a:tr h="917144">
                <a:tc>
                  <a:txBody>
                    <a:bodyPr/>
                    <a:lstStyle/>
                    <a:p>
                      <a:pPr algn="l">
                        <a:lnSpc>
                          <a:spcPct val="107000"/>
                        </a:lnSpc>
                        <a:spcAft>
                          <a:spcPts val="0"/>
                        </a:spcAft>
                      </a:pPr>
                      <a:r>
                        <a:rPr lang="pt-PT" sz="1800" dirty="0" err="1">
                          <a:effectLst/>
                        </a:rPr>
                        <a:t>Product</a:t>
                      </a:r>
                      <a:endParaRPr lang="pt-PT" sz="1800"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1200">
                          <a:effectLst/>
                        </a:rPr>
                        <a:t>Creative products</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1200">
                          <a:effectLst/>
                        </a:rPr>
                        <a:t>Domain-</a:t>
                      </a:r>
                    </a:p>
                    <a:p>
                      <a:pPr algn="l">
                        <a:lnSpc>
                          <a:spcPct val="107000"/>
                        </a:lnSpc>
                        <a:spcAft>
                          <a:spcPts val="0"/>
                        </a:spcAft>
                      </a:pPr>
                      <a:r>
                        <a:rPr lang="pt-PT" sz="1200">
                          <a:effectLst/>
                        </a:rPr>
                        <a:t>specific</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1200">
                          <a:effectLst/>
                        </a:rPr>
                        <a:t>CAT (Amabile, 1982); SPAF (Reis &amp; Renzulli, 1991); CPSS (Besemer &amp; O'Quin, 1999) </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Similar to evaluating creativity in real-life</a:t>
                      </a:r>
                      <a:endParaRPr lang="pt-PT" sz="1200">
                        <a:effectLst/>
                      </a:endParaRPr>
                    </a:p>
                    <a:p>
                      <a:pPr algn="l">
                        <a:lnSpc>
                          <a:spcPct val="107000"/>
                        </a:lnSpc>
                        <a:spcAft>
                          <a:spcPts val="0"/>
                        </a:spcAft>
                      </a:pPr>
                      <a:r>
                        <a:rPr lang="pt-PT" sz="1200">
                          <a:effectLst/>
                        </a:rPr>
                        <a:t>High reliability</a:t>
                      </a:r>
                    </a:p>
                    <a:p>
                      <a:pPr algn="l">
                        <a:lnSpc>
                          <a:spcPct val="107000"/>
                        </a:lnSpc>
                        <a:spcAft>
                          <a:spcPts val="0"/>
                        </a:spcAft>
                      </a:pPr>
                      <a:r>
                        <a:rPr lang="pt-PT" sz="1200">
                          <a:effectLst/>
                        </a:rPr>
                        <a:t>High validity</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Limited scope of measurement </a:t>
                      </a:r>
                      <a:endParaRPr lang="pt-PT" sz="1200">
                        <a:effectLst/>
                      </a:endParaRPr>
                    </a:p>
                    <a:p>
                      <a:pPr algn="l">
                        <a:lnSpc>
                          <a:spcPct val="107000"/>
                        </a:lnSpc>
                        <a:spcAft>
                          <a:spcPts val="0"/>
                        </a:spcAft>
                      </a:pPr>
                      <a:r>
                        <a:rPr lang="en-GB" sz="1200">
                          <a:effectLst/>
                        </a:rPr>
                        <a:t>Difficulty in selecting judges</a:t>
                      </a:r>
                      <a:endParaRPr lang="pt-PT" sz="1200">
                        <a:effectLst/>
                      </a:endParaRPr>
                    </a:p>
                    <a:p>
                      <a:pPr algn="l">
                        <a:lnSpc>
                          <a:spcPct val="107000"/>
                        </a:lnSpc>
                        <a:spcAft>
                          <a:spcPts val="0"/>
                        </a:spcAft>
                      </a:pPr>
                      <a:r>
                        <a:rPr lang="en-GB" sz="1200">
                          <a:effectLst/>
                        </a:rPr>
                        <a:t>Expensive and time-consuming</a:t>
                      </a:r>
                      <a:endParaRPr lang="pt-PT" sz="1200">
                        <a:effectLst/>
                      </a:endParaRPr>
                    </a:p>
                    <a:p>
                      <a:pPr algn="l">
                        <a:lnSpc>
                          <a:spcPct val="107000"/>
                        </a:lnSpc>
                        <a:spcAft>
                          <a:spcPts val="0"/>
                        </a:spcAft>
                      </a:pPr>
                      <a:r>
                        <a:rPr lang="en-GB" sz="1200">
                          <a:effectLst/>
                        </a:rPr>
                        <a:t>Lack of standardized criteria</a:t>
                      </a:r>
                      <a:endParaRPr lang="pt-PT" sz="1200">
                        <a:effectLst/>
                        <a:latin typeface="Calibri" panose="020F0502020204030204" pitchFamily="34" charset="0"/>
                        <a:ea typeface="Calibri" panose="020F0502020204030204" pitchFamily="34" charset="0"/>
                      </a:endParaRPr>
                    </a:p>
                  </a:txBody>
                  <a:tcPr marL="31511" marR="31511" marT="31511" marB="31511"/>
                </a:tc>
                <a:extLst>
                  <a:ext uri="{0D108BD9-81ED-4DB2-BD59-A6C34878D82A}">
                    <a16:rowId xmlns:a16="http://schemas.microsoft.com/office/drawing/2014/main" val="2706194953"/>
                  </a:ext>
                </a:extLst>
              </a:tr>
              <a:tr h="1199963">
                <a:tc>
                  <a:txBody>
                    <a:bodyPr/>
                    <a:lstStyle/>
                    <a:p>
                      <a:pPr algn="l">
                        <a:lnSpc>
                          <a:spcPct val="107000"/>
                        </a:lnSpc>
                        <a:spcAft>
                          <a:spcPts val="0"/>
                        </a:spcAft>
                      </a:pPr>
                      <a:r>
                        <a:rPr lang="pt-PT" sz="1800" dirty="0" err="1">
                          <a:effectLst/>
                        </a:rPr>
                        <a:t>Press</a:t>
                      </a:r>
                      <a:endParaRPr lang="pt-PT" sz="1800"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1200" dirty="0" err="1">
                          <a:effectLst/>
                        </a:rPr>
                        <a:t>Work</a:t>
                      </a:r>
                      <a:r>
                        <a:rPr lang="pt-PT" sz="1200" dirty="0">
                          <a:effectLst/>
                        </a:rPr>
                        <a:t> </a:t>
                      </a:r>
                    </a:p>
                    <a:p>
                      <a:pPr algn="l">
                        <a:lnSpc>
                          <a:spcPct val="107000"/>
                        </a:lnSpc>
                        <a:spcAft>
                          <a:spcPts val="0"/>
                        </a:spcAft>
                      </a:pPr>
                      <a:r>
                        <a:rPr lang="pt-PT" sz="1200" dirty="0" err="1">
                          <a:effectLst/>
                        </a:rPr>
                        <a:t>environment</a:t>
                      </a:r>
                      <a:r>
                        <a:rPr lang="pt-PT" sz="1200" dirty="0">
                          <a:effectLst/>
                        </a:rPr>
                        <a:t> </a:t>
                      </a:r>
                      <a:r>
                        <a:rPr lang="pt-PT" sz="1200" dirty="0" err="1">
                          <a:effectLst/>
                        </a:rPr>
                        <a:t>or</a:t>
                      </a:r>
                      <a:r>
                        <a:rPr lang="pt-PT" sz="1200" dirty="0">
                          <a:effectLst/>
                        </a:rPr>
                        <a:t> </a:t>
                      </a:r>
                      <a:r>
                        <a:rPr lang="pt-PT" sz="1200" dirty="0" err="1">
                          <a:effectLst/>
                        </a:rPr>
                        <a:t>climate</a:t>
                      </a:r>
                      <a:endParaRPr lang="pt-PT" sz="1200" dirty="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1200">
                          <a:effectLst/>
                        </a:rPr>
                        <a:t>Domain-</a:t>
                      </a:r>
                    </a:p>
                    <a:p>
                      <a:pPr algn="l">
                        <a:lnSpc>
                          <a:spcPct val="107000"/>
                        </a:lnSpc>
                        <a:spcAft>
                          <a:spcPts val="0"/>
                        </a:spcAft>
                      </a:pPr>
                      <a:r>
                        <a:rPr lang="pt-PT" sz="1200">
                          <a:effectLst/>
                        </a:rPr>
                        <a:t>general</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pt-PT" sz="1200">
                          <a:effectLst/>
                        </a:rPr>
                        <a:t>SSI (Siegel &amp; Kaemmerer, 1978); CUCEI (Fraser et al., 1986); WES (Moos, 1986); WEI (Amabile &amp; Gryskiewicz, 1989); KEYS (Amabile et al., 1996); TCI (Anderson &amp; West, 1998); SOQ (Isaksen et al., 1999); CAQ (Carson et al., 2005)</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a:effectLst/>
                        </a:rPr>
                        <a:t>Explore whether a work environment is supportive or inhibitive of creativity</a:t>
                      </a:r>
                      <a:endParaRPr lang="pt-PT" sz="1200">
                        <a:effectLst/>
                      </a:endParaRPr>
                    </a:p>
                    <a:p>
                      <a:pPr algn="l">
                        <a:lnSpc>
                          <a:spcPct val="107000"/>
                        </a:lnSpc>
                        <a:spcAft>
                          <a:spcPts val="0"/>
                        </a:spcAft>
                      </a:pPr>
                      <a:r>
                        <a:rPr lang="en-GB" sz="1200">
                          <a:effectLst/>
                        </a:rPr>
                        <a:t>Evaluate the environmental improvement attempts and corrective actions</a:t>
                      </a:r>
                      <a:endParaRPr lang="pt-PT" sz="1200">
                        <a:effectLst/>
                        <a:latin typeface="Calibri" panose="020F0502020204030204" pitchFamily="34" charset="0"/>
                        <a:ea typeface="Calibri" panose="020F0502020204030204" pitchFamily="34" charset="0"/>
                      </a:endParaRPr>
                    </a:p>
                  </a:txBody>
                  <a:tcPr marL="31511" marR="31511" marT="31511" marB="31511"/>
                </a:tc>
                <a:tc>
                  <a:txBody>
                    <a:bodyPr/>
                    <a:lstStyle/>
                    <a:p>
                      <a:pPr algn="l">
                        <a:lnSpc>
                          <a:spcPct val="107000"/>
                        </a:lnSpc>
                        <a:spcAft>
                          <a:spcPts val="0"/>
                        </a:spcAft>
                      </a:pPr>
                      <a:r>
                        <a:rPr lang="en-GB" sz="1200" dirty="0">
                          <a:effectLst/>
                        </a:rPr>
                        <a:t>Limited scope of measurement </a:t>
                      </a:r>
                      <a:endParaRPr lang="pt-PT" sz="1200" dirty="0">
                        <a:effectLst/>
                      </a:endParaRPr>
                    </a:p>
                    <a:p>
                      <a:pPr algn="l">
                        <a:lnSpc>
                          <a:spcPct val="107000"/>
                        </a:lnSpc>
                        <a:spcAft>
                          <a:spcPts val="0"/>
                        </a:spcAft>
                      </a:pPr>
                      <a:r>
                        <a:rPr lang="en-GB" sz="1200" dirty="0">
                          <a:effectLst/>
                        </a:rPr>
                        <a:t>Lack of research-based evidence  </a:t>
                      </a:r>
                      <a:endParaRPr lang="pt-PT" sz="1200" dirty="0">
                        <a:effectLst/>
                      </a:endParaRPr>
                    </a:p>
                    <a:p>
                      <a:pPr algn="l">
                        <a:lnSpc>
                          <a:spcPct val="107000"/>
                        </a:lnSpc>
                        <a:spcAft>
                          <a:spcPts val="0"/>
                        </a:spcAft>
                      </a:pPr>
                      <a:r>
                        <a:rPr lang="en-GB" sz="1200" dirty="0">
                          <a:effectLst/>
                        </a:rPr>
                        <a:t>Debate about “climate” meaning and measurement level</a:t>
                      </a:r>
                      <a:endParaRPr lang="pt-PT" sz="1200" dirty="0">
                        <a:effectLst/>
                      </a:endParaRPr>
                    </a:p>
                    <a:p>
                      <a:pPr algn="l">
                        <a:lnSpc>
                          <a:spcPct val="107000"/>
                        </a:lnSpc>
                        <a:spcAft>
                          <a:spcPts val="0"/>
                        </a:spcAft>
                      </a:pPr>
                      <a:r>
                        <a:rPr lang="en-GB" sz="1200" dirty="0">
                          <a:effectLst/>
                        </a:rPr>
                        <a:t>Individual differences in conception of climate</a:t>
                      </a:r>
                      <a:endParaRPr lang="pt-PT" sz="1200" dirty="0">
                        <a:effectLst/>
                        <a:latin typeface="Calibri" panose="020F0502020204030204" pitchFamily="34" charset="0"/>
                        <a:ea typeface="Calibri" panose="020F0502020204030204" pitchFamily="34" charset="0"/>
                      </a:endParaRPr>
                    </a:p>
                  </a:txBody>
                  <a:tcPr marL="31511" marR="31511" marT="31511" marB="31511"/>
                </a:tc>
                <a:extLst>
                  <a:ext uri="{0D108BD9-81ED-4DB2-BD59-A6C34878D82A}">
                    <a16:rowId xmlns:a16="http://schemas.microsoft.com/office/drawing/2014/main" val="3249256243"/>
                  </a:ext>
                </a:extLst>
              </a:tr>
            </a:tbl>
          </a:graphicData>
        </a:graphic>
      </p:graphicFrame>
    </p:spTree>
    <p:extLst>
      <p:ext uri="{BB962C8B-B14F-4D97-AF65-F5344CB8AC3E}">
        <p14:creationId xmlns:p14="http://schemas.microsoft.com/office/powerpoint/2010/main" val="1374797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3600" dirty="0"/>
              <a:t>5. Approaching critical thinking</a:t>
            </a:r>
          </a:p>
        </p:txBody>
      </p:sp>
      <p:graphicFrame>
        <p:nvGraphicFramePr>
          <p:cNvPr id="9" name="Marcador de Posição de Conteúdo 3"/>
          <p:cNvGraphicFramePr>
            <a:graphicFrameLocks noGrp="1"/>
          </p:cNvGraphicFramePr>
          <p:nvPr>
            <p:ph idx="1"/>
            <p:extLst>
              <p:ext uri="{D42A27DB-BD31-4B8C-83A1-F6EECF244321}">
                <p14:modId xmlns:p14="http://schemas.microsoft.com/office/powerpoint/2010/main" val="3352606118"/>
              </p:ext>
            </p:extLst>
          </p:nvPr>
        </p:nvGraphicFramePr>
        <p:xfrm>
          <a:off x="74107" y="641167"/>
          <a:ext cx="1204378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431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429010D5-3664-4B0C-AAB8-E05F34BFDD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F866A25B-07A5-4988-A749-536A5BC73E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58698106-7B30-4FB8-A869-4AE60E39878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CF770DE0-CEEC-44B8-B264-9618ACF39E4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A16610B3-82C4-4C45-A721-6A6B65656BF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F55A0C84-61A0-4E9C-9BC0-E2093497336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616EF52A-8035-4027-BE72-74F6C3091E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ctrTitle"/>
          </p:nvPr>
        </p:nvSpPr>
        <p:spPr>
          <a:xfrm>
            <a:off x="684212" y="244549"/>
            <a:ext cx="8001000" cy="10699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800"/>
              <a:buFont typeface="Century Gothic"/>
              <a:buNone/>
            </a:pPr>
            <a:r>
              <a:rPr lang="pt-PT" dirty="0">
                <a:cs typeface="Calibri" panose="020F0502020204030204" pitchFamily="34" charset="0"/>
              </a:rPr>
              <a:t>ÍNDICE</a:t>
            </a:r>
            <a:endParaRPr dirty="0">
              <a:cs typeface="Calibri" panose="020F0502020204030204" pitchFamily="34" charset="0"/>
            </a:endParaRPr>
          </a:p>
        </p:txBody>
      </p:sp>
      <p:sp>
        <p:nvSpPr>
          <p:cNvPr id="157" name="Google Shape;157;p2"/>
          <p:cNvSpPr txBox="1">
            <a:spLocks noGrp="1"/>
          </p:cNvSpPr>
          <p:nvPr>
            <p:ph type="subTitle" idx="1"/>
          </p:nvPr>
        </p:nvSpPr>
        <p:spPr>
          <a:xfrm>
            <a:off x="404129" y="1716292"/>
            <a:ext cx="11787871" cy="4152880"/>
          </a:xfrm>
          <a:prstGeom prst="rect">
            <a:avLst/>
          </a:prstGeom>
          <a:noFill/>
          <a:ln>
            <a:noFill/>
          </a:ln>
        </p:spPr>
        <p:txBody>
          <a:bodyPr spcFirstLastPara="1" wrap="square" lIns="91425" tIns="45700" rIns="91425" bIns="45700" anchor="t" anchorCtr="0">
            <a:noAutofit/>
          </a:bodyPr>
          <a:lstStyle/>
          <a:p>
            <a:pPr marL="457200" lvl="0" indent="-457200" algn="l">
              <a:spcBef>
                <a:spcPts val="0"/>
              </a:spcBef>
              <a:buSzPts val="3200"/>
              <a:buAutoNum type="arabicPeriod"/>
            </a:pPr>
            <a:r>
              <a:rPr lang="pt-PT" sz="2800" dirty="0"/>
              <a:t>Competências cruciais para o século 21</a:t>
            </a:r>
          </a:p>
          <a:p>
            <a:pPr marL="457200" lvl="0" indent="-457200" algn="l">
              <a:spcBef>
                <a:spcPts val="0"/>
              </a:spcBef>
              <a:buSzPts val="3200"/>
              <a:buAutoNum type="arabicPeriod"/>
            </a:pPr>
            <a:r>
              <a:rPr lang="pt-PT" sz="2800" dirty="0"/>
              <a:t>Empreendedorismo e natureza humana... </a:t>
            </a:r>
          </a:p>
          <a:p>
            <a:pPr marL="457200" lvl="0" indent="-457200" algn="l">
              <a:spcBef>
                <a:spcPts val="0"/>
              </a:spcBef>
              <a:buSzPts val="3200"/>
              <a:buAutoNum type="arabicPeriod"/>
            </a:pPr>
            <a:r>
              <a:rPr lang="pt-PT" sz="2800" dirty="0"/>
              <a:t>A importância da criatividade e do pensamento crítico </a:t>
            </a:r>
          </a:p>
          <a:p>
            <a:pPr marL="457200" lvl="0" indent="-457200" algn="l">
              <a:spcBef>
                <a:spcPts val="0"/>
              </a:spcBef>
              <a:buSzPts val="3200"/>
              <a:buAutoNum type="arabicPeriod"/>
            </a:pPr>
            <a:r>
              <a:rPr lang="pt-PT" sz="2800" dirty="0"/>
              <a:t>Abordando a criatividade </a:t>
            </a:r>
          </a:p>
          <a:p>
            <a:pPr marL="457200" lvl="0" indent="-457200" algn="l">
              <a:spcBef>
                <a:spcPts val="0"/>
              </a:spcBef>
              <a:buSzPts val="3200"/>
              <a:buAutoNum type="arabicPeriod"/>
            </a:pPr>
            <a:r>
              <a:rPr lang="pt-PT" sz="2800" dirty="0"/>
              <a:t>Abordando o pensamento crítico </a:t>
            </a:r>
          </a:p>
          <a:p>
            <a:pPr marL="457200" lvl="0" indent="-457200" algn="l">
              <a:spcBef>
                <a:spcPts val="0"/>
              </a:spcBef>
              <a:buSzPts val="3200"/>
              <a:buAutoNum type="arabicPeriod"/>
            </a:pPr>
            <a:r>
              <a:rPr lang="pt-PT" sz="2800" dirty="0"/>
              <a:t>Dinâmicas de complementaridade entre criatividade e pensamento crítico</a:t>
            </a:r>
            <a:endParaRPr lang="en-GB" sz="2800" dirty="0">
              <a:cs typeface="Calibri" panose="020F0502020204030204" pitchFamily="34" charset="0"/>
            </a:endParaRPr>
          </a:p>
        </p:txBody>
      </p:sp>
      <p:sp>
        <p:nvSpPr>
          <p:cNvPr id="2" name="CaixaDeTexto 1">
            <a:extLst>
              <a:ext uri="{FF2B5EF4-FFF2-40B4-BE49-F238E27FC236}">
                <a16:creationId xmlns:a16="http://schemas.microsoft.com/office/drawing/2014/main" id="{61427EF4-F40E-4DAF-AA74-28E23C194946}"/>
              </a:ext>
            </a:extLst>
          </p:cNvPr>
          <p:cNvSpPr txBox="1"/>
          <p:nvPr/>
        </p:nvSpPr>
        <p:spPr>
          <a:xfrm>
            <a:off x="10451805" y="340242"/>
            <a:ext cx="1339702" cy="646331"/>
          </a:xfrm>
          <a:prstGeom prst="rect">
            <a:avLst/>
          </a:prstGeom>
          <a:noFill/>
        </p:spPr>
        <p:txBody>
          <a:bodyPr wrap="square" rtlCol="0">
            <a:spAutoFit/>
          </a:bodyPr>
          <a:lstStyle/>
          <a:p>
            <a:r>
              <a:rPr lang="pt-PT" dirty="0"/>
              <a:t>1 de 28</a:t>
            </a:r>
          </a:p>
          <a:p>
            <a:r>
              <a:rPr lang="pt-PT" dirty="0"/>
              <a:t>slides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nvPr>
        </p:nvGraphicFramePr>
        <p:xfrm>
          <a:off x="4604659" y="0"/>
          <a:ext cx="785948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3642608061"/>
              </p:ext>
            </p:extLst>
          </p:nvPr>
        </p:nvGraphicFramePr>
        <p:xfrm>
          <a:off x="-387852" y="-1231536"/>
          <a:ext cx="8646885" cy="4931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Marcador de Posição de Conteúdo 2"/>
          <p:cNvSpPr txBox="1">
            <a:spLocks/>
          </p:cNvSpPr>
          <p:nvPr/>
        </p:nvSpPr>
        <p:spPr>
          <a:xfrm>
            <a:off x="547162" y="1984712"/>
            <a:ext cx="6400800" cy="4785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err="1"/>
              <a:t>Analyze</a:t>
            </a:r>
            <a:endParaRPr lang="en-GB" sz="1400" dirty="0"/>
          </a:p>
          <a:p>
            <a:r>
              <a:rPr lang="en-GB" sz="1400" dirty="0"/>
              <a:t>Evaluate</a:t>
            </a:r>
          </a:p>
          <a:p>
            <a:r>
              <a:rPr lang="en-GB" sz="1400" dirty="0"/>
              <a:t>Rebuild</a:t>
            </a:r>
          </a:p>
          <a:p>
            <a:r>
              <a:rPr lang="en-GB" sz="1400" dirty="0"/>
              <a:t>critical thinking is:</a:t>
            </a:r>
          </a:p>
          <a:p>
            <a:r>
              <a:rPr lang="en-GB" sz="1400" dirty="0"/>
              <a:t>self directed, self-disciplined, self-monitored, self-correcting</a:t>
            </a:r>
            <a:endParaRPr lang="pt-PT" sz="1400" dirty="0"/>
          </a:p>
        </p:txBody>
      </p:sp>
    </p:spTree>
    <p:extLst>
      <p:ext uri="{BB962C8B-B14F-4D97-AF65-F5344CB8AC3E}">
        <p14:creationId xmlns:p14="http://schemas.microsoft.com/office/powerpoint/2010/main" val="35536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5B5E55B-90E3-40BD-AFAF-E9404AB36D0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4F909F-7D33-44B5-B5AA-9FAF1D590A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2BFAE9D-6249-4E9F-96BB-6F5E5DDFFD3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013B280-5BF8-4F91-8890-7C00B2D14BB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0E0D2D6-098B-45AF-95B8-0AA8B03CCEB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5E6C2B3-A980-4F95-9D1E-57BEE07A6B4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3EC51B83-B181-4817-97B7-636FF383E92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CBB2CC46-9327-4F31-AC22-AED609E9CD0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0C0FCC16-0C6E-415A-B58A-A0AE5D9F206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0E438D07-3AA2-4673-B6E5-703811E000F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3" grpId="0">
        <p:bldSub>
          <a:bldDgm bld="lvlOne"/>
        </p:bldSub>
      </p:bldGraphic>
      <p:bldP spid="5"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228600" y="0"/>
            <a:ext cx="6400800" cy="3474720"/>
          </a:xfrm>
          <a:prstGeom prst="rect">
            <a:avLst/>
          </a:prstGeom>
        </p:spPr>
        <p:txBody>
          <a:bodyPr/>
          <a:lstStyle/>
          <a:p>
            <a:r>
              <a:rPr lang="en-GB" dirty="0"/>
              <a:t>Critical thinking includes a complex combination of competencies </a:t>
            </a:r>
            <a:r>
              <a:rPr lang="pt-PT" dirty="0"/>
              <a:t>:</a:t>
            </a:r>
          </a:p>
          <a:p>
            <a:pPr marL="45720" indent="0">
              <a:buNone/>
            </a:pPr>
            <a:endParaRPr lang="pt-PT" dirty="0"/>
          </a:p>
        </p:txBody>
      </p:sp>
      <p:graphicFrame>
        <p:nvGraphicFramePr>
          <p:cNvPr id="4" name="Diagrama 3"/>
          <p:cNvGraphicFramePr/>
          <p:nvPr>
            <p:extLst>
              <p:ext uri="{D42A27DB-BD31-4B8C-83A1-F6EECF244321}">
                <p14:modId xmlns:p14="http://schemas.microsoft.com/office/powerpoint/2010/main" val="2851977707"/>
              </p:ext>
            </p:extLst>
          </p:nvPr>
        </p:nvGraphicFramePr>
        <p:xfrm>
          <a:off x="1937792" y="416089"/>
          <a:ext cx="8316416" cy="6117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16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E225B97-64AA-4388-8122-31FD31279CE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C077EBE-08BF-4873-AFC4-40A00696DDE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AD8790AB-3A3D-4FE5-B29A-988AAC1BD72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7AA322CE-632D-44FD-9CB4-DB9AAAB1E71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1CD3AE40-25BC-4834-9A43-A4C779CA220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C49856D-911C-478C-A630-C768D7D1F16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AD690F23-C80F-4B9E-A8CA-8AD50D6ECC43}"/>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73AC2EED-A236-4529-9056-A97B1EBB150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BD6AB351-6E44-4DD3-8702-5DAB6B36988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8FE9CEB9-F58C-413A-B28C-8D68C8FA966F}"/>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0A018F92-726F-4AF5-898E-844AF52F1E4B}"/>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0087B296-C235-421C-9296-1C5A4E758193}"/>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AF1174E5-9B92-446E-A748-FD70C12AD44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914649" y="1465896"/>
            <a:ext cx="2095500" cy="2377574"/>
          </a:xfrm>
          <a:prstGeom prst="rect">
            <a:avLst/>
          </a:prstGeom>
          <a:noFill/>
        </p:spPr>
        <p:txBody>
          <a:bodyPr wrap="square" rtlCol="0">
            <a:spAutoFit/>
          </a:bodyPr>
          <a:lstStyle/>
          <a:p>
            <a:r>
              <a:rPr lang="pt-PT" sz="1350" b="1" dirty="0" err="1"/>
              <a:t>patterns</a:t>
            </a:r>
            <a:endParaRPr lang="pt-PT" sz="1350" b="1" dirty="0"/>
          </a:p>
          <a:p>
            <a:pPr lvl="1"/>
            <a:r>
              <a:rPr lang="pt-PT" sz="1350" dirty="0" err="1"/>
              <a:t>accuracy</a:t>
            </a:r>
            <a:endParaRPr lang="pt-PT" sz="1350" dirty="0"/>
          </a:p>
          <a:p>
            <a:pPr lvl="1"/>
            <a:r>
              <a:rPr lang="pt-PT" sz="1350" dirty="0" err="1"/>
              <a:t>clarity</a:t>
            </a:r>
            <a:endParaRPr lang="pt-PT" sz="1350" dirty="0"/>
          </a:p>
          <a:p>
            <a:pPr lvl="1"/>
            <a:r>
              <a:rPr lang="pt-PT" sz="1350" dirty="0" err="1"/>
              <a:t>relevance</a:t>
            </a:r>
            <a:endParaRPr lang="pt-PT" sz="1350" dirty="0"/>
          </a:p>
          <a:p>
            <a:pPr lvl="1"/>
            <a:r>
              <a:rPr lang="pt-PT" sz="1350" dirty="0"/>
              <a:t>logical</a:t>
            </a:r>
          </a:p>
          <a:p>
            <a:pPr lvl="1"/>
            <a:r>
              <a:rPr lang="pt-PT" sz="1350" dirty="0" err="1"/>
              <a:t>sufficiency</a:t>
            </a:r>
            <a:endParaRPr lang="pt-PT" sz="1350" dirty="0"/>
          </a:p>
          <a:p>
            <a:pPr lvl="1"/>
            <a:r>
              <a:rPr lang="pt-PT" sz="1350" dirty="0" err="1"/>
              <a:t>precision</a:t>
            </a:r>
            <a:endParaRPr lang="pt-PT" sz="1350" dirty="0"/>
          </a:p>
          <a:p>
            <a:pPr lvl="1"/>
            <a:r>
              <a:rPr lang="pt-PT" sz="1350" dirty="0" err="1"/>
              <a:t>depth</a:t>
            </a:r>
            <a:endParaRPr lang="pt-PT" sz="1350" dirty="0"/>
          </a:p>
          <a:p>
            <a:pPr lvl="1"/>
            <a:r>
              <a:rPr lang="pt-PT" sz="1350" dirty="0" err="1"/>
              <a:t>significance</a:t>
            </a:r>
            <a:endParaRPr lang="pt-PT" sz="1350" dirty="0"/>
          </a:p>
          <a:p>
            <a:pPr lvl="1"/>
            <a:r>
              <a:rPr lang="pt-PT" sz="1350" dirty="0" err="1"/>
              <a:t>fairness</a:t>
            </a:r>
            <a:endParaRPr lang="pt-PT" sz="1350" dirty="0"/>
          </a:p>
          <a:p>
            <a:pPr lvl="1"/>
            <a:r>
              <a:rPr lang="pt-PT" sz="1350" dirty="0" err="1"/>
              <a:t>breaddth</a:t>
            </a:r>
            <a:endParaRPr lang="en-GB" sz="1350" dirty="0"/>
          </a:p>
        </p:txBody>
      </p:sp>
      <p:sp>
        <p:nvSpPr>
          <p:cNvPr id="4" name="CaixaDeTexto 3"/>
          <p:cNvSpPr txBox="1"/>
          <p:nvPr/>
        </p:nvSpPr>
        <p:spPr>
          <a:xfrm>
            <a:off x="7731917" y="1362021"/>
            <a:ext cx="2095500" cy="1962076"/>
          </a:xfrm>
          <a:prstGeom prst="rect">
            <a:avLst/>
          </a:prstGeom>
          <a:noFill/>
        </p:spPr>
        <p:txBody>
          <a:bodyPr wrap="square" rtlCol="0">
            <a:spAutoFit/>
          </a:bodyPr>
          <a:lstStyle/>
          <a:p>
            <a:r>
              <a:rPr lang="pt-PT" sz="1350" b="1" dirty="0" err="1"/>
              <a:t>Elements</a:t>
            </a:r>
            <a:r>
              <a:rPr lang="pt-PT" sz="1350" b="1" dirty="0"/>
              <a:t> </a:t>
            </a:r>
            <a:r>
              <a:rPr lang="pt-PT" sz="1350" b="1" dirty="0" err="1"/>
              <a:t>of</a:t>
            </a:r>
            <a:r>
              <a:rPr lang="pt-PT" sz="1350" b="1" dirty="0"/>
              <a:t> </a:t>
            </a:r>
            <a:r>
              <a:rPr lang="pt-PT" sz="1350" b="1" dirty="0" err="1"/>
              <a:t>thought</a:t>
            </a:r>
            <a:endParaRPr lang="pt-PT" sz="1350" b="1" dirty="0"/>
          </a:p>
          <a:p>
            <a:pPr lvl="1"/>
            <a:r>
              <a:rPr lang="pt-PT" sz="1350" dirty="0" err="1"/>
              <a:t>purposes</a:t>
            </a:r>
            <a:endParaRPr lang="pt-PT" sz="1350" dirty="0"/>
          </a:p>
          <a:p>
            <a:pPr lvl="1"/>
            <a:r>
              <a:rPr lang="pt-PT" sz="1350" dirty="0" err="1"/>
              <a:t>questions</a:t>
            </a:r>
            <a:endParaRPr lang="pt-PT" sz="1350" dirty="0"/>
          </a:p>
          <a:p>
            <a:pPr lvl="1"/>
            <a:r>
              <a:rPr lang="pt-PT" sz="1350" dirty="0" err="1"/>
              <a:t>viewpoints</a:t>
            </a:r>
            <a:endParaRPr lang="pt-PT" sz="1350" dirty="0"/>
          </a:p>
          <a:p>
            <a:pPr lvl="1"/>
            <a:r>
              <a:rPr lang="pt-PT" sz="1350" dirty="0" err="1"/>
              <a:t>information</a:t>
            </a:r>
            <a:endParaRPr lang="pt-PT" sz="1350" dirty="0"/>
          </a:p>
          <a:p>
            <a:pPr lvl="1"/>
            <a:r>
              <a:rPr lang="pt-PT" sz="1350" dirty="0" err="1"/>
              <a:t>inferences</a:t>
            </a:r>
            <a:endParaRPr lang="pt-PT" sz="1350" dirty="0"/>
          </a:p>
          <a:p>
            <a:pPr lvl="1"/>
            <a:r>
              <a:rPr lang="pt-PT" sz="1350" dirty="0" err="1"/>
              <a:t>concepts</a:t>
            </a:r>
            <a:endParaRPr lang="pt-PT" sz="1350" dirty="0"/>
          </a:p>
          <a:p>
            <a:pPr lvl="1"/>
            <a:r>
              <a:rPr lang="pt-PT" sz="1350" dirty="0" err="1"/>
              <a:t>implications</a:t>
            </a:r>
            <a:endParaRPr lang="pt-PT" sz="1350" dirty="0"/>
          </a:p>
          <a:p>
            <a:pPr lvl="1"/>
            <a:r>
              <a:rPr lang="pt-PT" sz="1350" dirty="0" err="1"/>
              <a:t>assumptions</a:t>
            </a:r>
            <a:endParaRPr lang="en-GB" sz="1350" dirty="0"/>
          </a:p>
        </p:txBody>
      </p:sp>
      <p:sp>
        <p:nvSpPr>
          <p:cNvPr id="5" name="CaixaDeTexto 4"/>
          <p:cNvSpPr txBox="1"/>
          <p:nvPr/>
        </p:nvSpPr>
        <p:spPr>
          <a:xfrm>
            <a:off x="7673180" y="3611718"/>
            <a:ext cx="2278341" cy="1962076"/>
          </a:xfrm>
          <a:prstGeom prst="rect">
            <a:avLst/>
          </a:prstGeom>
          <a:noFill/>
        </p:spPr>
        <p:txBody>
          <a:bodyPr wrap="square" rtlCol="0">
            <a:spAutoFit/>
          </a:bodyPr>
          <a:lstStyle/>
          <a:p>
            <a:r>
              <a:rPr lang="pt-PT" sz="1350" b="1" dirty="0" err="1"/>
              <a:t>intellectual</a:t>
            </a:r>
            <a:r>
              <a:rPr lang="pt-PT" sz="1350" b="1" dirty="0"/>
              <a:t> </a:t>
            </a:r>
            <a:r>
              <a:rPr lang="pt-PT" sz="1350" b="1" dirty="0" err="1"/>
              <a:t>traits</a:t>
            </a:r>
            <a:endParaRPr lang="pt-PT" sz="1350" b="1" dirty="0"/>
          </a:p>
          <a:p>
            <a:pPr lvl="1"/>
            <a:r>
              <a:rPr lang="pt-PT" sz="1350" dirty="0" err="1"/>
              <a:t>humility</a:t>
            </a:r>
            <a:endParaRPr lang="pt-PT" sz="1350" dirty="0"/>
          </a:p>
          <a:p>
            <a:pPr lvl="1"/>
            <a:r>
              <a:rPr lang="pt-PT" sz="1350" dirty="0" err="1"/>
              <a:t>autonomy</a:t>
            </a:r>
            <a:endParaRPr lang="pt-PT" sz="1350" dirty="0"/>
          </a:p>
          <a:p>
            <a:pPr lvl="1"/>
            <a:r>
              <a:rPr lang="pt-PT" sz="1350" dirty="0" err="1"/>
              <a:t>fairmindedness</a:t>
            </a:r>
            <a:endParaRPr lang="pt-PT" sz="1350" dirty="0"/>
          </a:p>
          <a:p>
            <a:pPr lvl="1"/>
            <a:r>
              <a:rPr lang="pt-PT" sz="1350" dirty="0" err="1"/>
              <a:t>courage</a:t>
            </a:r>
            <a:endParaRPr lang="pt-PT" sz="1350" dirty="0"/>
          </a:p>
          <a:p>
            <a:pPr lvl="1"/>
            <a:r>
              <a:rPr lang="pt-PT" sz="1350" dirty="0" err="1"/>
              <a:t>perseverance</a:t>
            </a:r>
            <a:endParaRPr lang="pt-PT" sz="1350" dirty="0"/>
          </a:p>
          <a:p>
            <a:pPr lvl="1"/>
            <a:r>
              <a:rPr lang="pt-PT" sz="1350" dirty="0" err="1"/>
              <a:t>empathy</a:t>
            </a:r>
            <a:endParaRPr lang="pt-PT" sz="1350" dirty="0"/>
          </a:p>
          <a:p>
            <a:pPr lvl="1"/>
            <a:r>
              <a:rPr lang="pt-PT" sz="1350" dirty="0" err="1"/>
              <a:t>integrity</a:t>
            </a:r>
            <a:endParaRPr lang="pt-PT" sz="1350" dirty="0"/>
          </a:p>
          <a:p>
            <a:pPr lvl="1"/>
            <a:r>
              <a:rPr lang="pt-PT" sz="1350" dirty="0" err="1"/>
              <a:t>confidence</a:t>
            </a:r>
            <a:r>
              <a:rPr lang="pt-PT" sz="1350" dirty="0"/>
              <a:t> in </a:t>
            </a:r>
            <a:r>
              <a:rPr lang="pt-PT" sz="1350" dirty="0" err="1"/>
              <a:t>reason</a:t>
            </a:r>
            <a:endParaRPr lang="en-GB" sz="1350" dirty="0"/>
          </a:p>
        </p:txBody>
      </p:sp>
      <p:sp>
        <p:nvSpPr>
          <p:cNvPr id="7" name="Retângulo 6"/>
          <p:cNvSpPr/>
          <p:nvPr/>
        </p:nvSpPr>
        <p:spPr>
          <a:xfrm>
            <a:off x="3810000" y="437829"/>
            <a:ext cx="4572000" cy="300082"/>
          </a:xfrm>
          <a:prstGeom prst="rect">
            <a:avLst/>
          </a:prstGeom>
        </p:spPr>
        <p:txBody>
          <a:bodyPr wrap="square">
            <a:spAutoFit/>
          </a:bodyPr>
          <a:lstStyle/>
          <a:p>
            <a:pPr algn="ctr"/>
            <a:r>
              <a:rPr lang="pt-PT" sz="1350" b="1" dirty="0"/>
              <a:t>ALGORITHM FOR CRITICAL THINKING (Paul </a:t>
            </a:r>
            <a:r>
              <a:rPr lang="pt-PT" sz="1350" b="1" dirty="0" err="1"/>
              <a:t>and</a:t>
            </a:r>
            <a:r>
              <a:rPr lang="pt-PT" sz="1350" b="1" dirty="0"/>
              <a:t> </a:t>
            </a:r>
            <a:r>
              <a:rPr lang="pt-PT" sz="1350" b="1" dirty="0" err="1"/>
              <a:t>Elder</a:t>
            </a:r>
            <a:r>
              <a:rPr lang="pt-PT" sz="1350" b="1" dirty="0"/>
              <a:t>, 2001)</a:t>
            </a:r>
            <a:endParaRPr lang="en-GB" sz="1350" dirty="0"/>
          </a:p>
        </p:txBody>
      </p:sp>
      <p:sp>
        <p:nvSpPr>
          <p:cNvPr id="8" name="Seta para a direita 7"/>
          <p:cNvSpPr/>
          <p:nvPr/>
        </p:nvSpPr>
        <p:spPr>
          <a:xfrm>
            <a:off x="4865688" y="2007921"/>
            <a:ext cx="2778125" cy="415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tângulo 8"/>
          <p:cNvSpPr/>
          <p:nvPr/>
        </p:nvSpPr>
        <p:spPr>
          <a:xfrm>
            <a:off x="9106693" y="4151208"/>
            <a:ext cx="1441451" cy="300082"/>
          </a:xfrm>
          <a:prstGeom prst="rect">
            <a:avLst/>
          </a:prstGeom>
        </p:spPr>
        <p:txBody>
          <a:bodyPr wrap="square">
            <a:spAutoFit/>
          </a:bodyPr>
          <a:lstStyle/>
          <a:p>
            <a:pPr algn="ctr"/>
            <a:r>
              <a:rPr lang="pt-PT" sz="1350" b="1" dirty="0"/>
              <a:t>To </a:t>
            </a:r>
            <a:r>
              <a:rPr lang="pt-PT" sz="1350" b="1" dirty="0" err="1"/>
              <a:t>develop</a:t>
            </a:r>
            <a:endParaRPr lang="en-GB" sz="1350" dirty="0"/>
          </a:p>
        </p:txBody>
      </p:sp>
      <p:sp>
        <p:nvSpPr>
          <p:cNvPr id="10" name="Seta curvada à esquerda 9"/>
          <p:cNvSpPr/>
          <p:nvPr/>
        </p:nvSpPr>
        <p:spPr>
          <a:xfrm>
            <a:off x="9221787" y="2450818"/>
            <a:ext cx="1093788" cy="17003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tângulo 10"/>
          <p:cNvSpPr/>
          <p:nvPr/>
        </p:nvSpPr>
        <p:spPr>
          <a:xfrm>
            <a:off x="5242188" y="1857880"/>
            <a:ext cx="1995756" cy="300082"/>
          </a:xfrm>
          <a:prstGeom prst="rect">
            <a:avLst/>
          </a:prstGeom>
        </p:spPr>
        <p:txBody>
          <a:bodyPr wrap="square">
            <a:spAutoFit/>
          </a:bodyPr>
          <a:lstStyle/>
          <a:p>
            <a:pPr algn="ctr"/>
            <a:r>
              <a:rPr lang="pt-PT" sz="1350" b="1" dirty="0" err="1"/>
              <a:t>that</a:t>
            </a:r>
            <a:r>
              <a:rPr lang="pt-PT" sz="1350" b="1" dirty="0"/>
              <a:t> must </a:t>
            </a:r>
            <a:r>
              <a:rPr lang="pt-PT" sz="1350" b="1" dirty="0" err="1"/>
              <a:t>be</a:t>
            </a:r>
            <a:r>
              <a:rPr lang="pt-PT" sz="1350" b="1" dirty="0"/>
              <a:t> </a:t>
            </a:r>
            <a:r>
              <a:rPr lang="pt-PT" sz="1350" b="1" dirty="0" err="1"/>
              <a:t>applied</a:t>
            </a:r>
            <a:r>
              <a:rPr lang="pt-PT" sz="1350" b="1" dirty="0"/>
              <a:t> to</a:t>
            </a:r>
            <a:endParaRPr lang="en-GB" sz="1350" dirty="0"/>
          </a:p>
        </p:txBody>
      </p:sp>
      <p:sp>
        <p:nvSpPr>
          <p:cNvPr id="12" name="Seta curvada à esquerda 11"/>
          <p:cNvSpPr/>
          <p:nvPr/>
        </p:nvSpPr>
        <p:spPr>
          <a:xfrm rot="5400000">
            <a:off x="4936384" y="2537568"/>
            <a:ext cx="1503347" cy="45181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12919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9" grpId="0"/>
      <p:bldP spid="10" grpId="0" animBg="1"/>
      <p:bldP spid="11"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03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84AAB3F-B71D-4583-8BB4-E5EC18437E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F394C5E-6699-44FE-805F-D32863E9A2F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C0B1DA8C-CEC7-42CE-B35D-103EEFDFC3B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BAD4026C-3B12-439D-B6D3-13E5AC933F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9D8985C0-34E2-4371-B28A-AB0A9B88B79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5E6E1F-FE0A-4B53-AE1C-BDAC1DD3FFE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0FEF9C70-684C-4FAD-B8E4-B2AB866F515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8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84AAB3F-B71D-4583-8BB4-E5EC18437E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DDED313-C772-4952-B370-B085F9BD50E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C1C36409-8BEC-4A09-8802-AF5E4F85402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FBCCA12C-8DC7-4863-9F20-460F0AC6600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5FFF1C99-149C-4FC0-9400-54797455D8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BFC4320-70EE-4CBC-813C-B044A2E97FA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41D78546-64FA-4884-9E3B-91242578DAA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A63F8C6-85F2-4B66-92CB-C94B77B1A4E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B3BB3204-5132-45A4-B536-2E8657DE691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B8F57900-39C8-494F-9B2C-19642E2C3FB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10AAD1BE-8C00-4BFC-9877-82820DD9CC0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9DF7E518-DD75-43DF-952E-97F66CCD4227}"/>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0A621D70-61BE-4002-AE29-E885579C7CA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04A37E75-00F5-4155-A826-1CFE60CD31F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C8A2D9E7-280D-49DE-9880-88C08CC4BD1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BED4C225-D3DB-492E-B0B0-57C29614A99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133BCDE6-F816-489B-B931-6EA709D9CB29}"/>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EADD34E7-EAC0-4AF6-988A-C8926A373570}"/>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0707F08F-22A0-4482-AC6E-A7A320DA56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91912"/>
            <a:ext cx="13451840" cy="1325563"/>
          </a:xfrm>
        </p:spPr>
        <p:txBody>
          <a:bodyPr>
            <a:normAutofit/>
          </a:bodyPr>
          <a:lstStyle/>
          <a:p>
            <a:r>
              <a:rPr lang="en-GB" sz="3600" b="1" dirty="0"/>
              <a:t>6. Creativity and Critical Thinking dynamics of complementarity</a:t>
            </a:r>
            <a:endParaRPr lang="en-GB" sz="3600" dirty="0"/>
          </a:p>
        </p:txBody>
      </p:sp>
      <p:graphicFrame>
        <p:nvGraphicFramePr>
          <p:cNvPr id="4" name="Diagrama 3">
            <a:extLst>
              <a:ext uri="{FF2B5EF4-FFF2-40B4-BE49-F238E27FC236}">
                <a16:creationId xmlns:a16="http://schemas.microsoft.com/office/drawing/2014/main" id="{1BADE67B-593D-423E-550C-5AB21E07CDFC}"/>
              </a:ext>
            </a:extLst>
          </p:cNvPr>
          <p:cNvGraphicFramePr/>
          <p:nvPr>
            <p:extLst>
              <p:ext uri="{D42A27DB-BD31-4B8C-83A1-F6EECF244321}">
                <p14:modId xmlns:p14="http://schemas.microsoft.com/office/powerpoint/2010/main" val="3118803025"/>
              </p:ext>
            </p:extLst>
          </p:nvPr>
        </p:nvGraphicFramePr>
        <p:xfrm>
          <a:off x="152400" y="48768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8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4AAB3F-B71D-4583-8BB4-E5EC18437E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F394C5E-6699-44FE-805F-D32863E9A2F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0B1DA8C-CEC7-42CE-B35D-103EEFDFC3B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BAD4026C-3B12-439D-B6D3-13E5AC933F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D8985C0-34E2-4371-B28A-AB0A9B88B79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95E6E1F-FE0A-4B53-AE1C-BDAC1DD3FFE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FEF9C70-684C-4FAD-B8E4-B2AB866F515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reativity Conquers Uncertainty. Here&amp;#39;s How To Hire For It.">
            <a:extLst>
              <a:ext uri="{FF2B5EF4-FFF2-40B4-BE49-F238E27FC236}">
                <a16:creationId xmlns:a16="http://schemas.microsoft.com/office/drawing/2014/main" id="{CD50816D-4B83-1675-194D-78B5B4763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290" y="0"/>
            <a:ext cx="7859710" cy="36880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2AF0E456-D84D-8A62-C470-0078878DCC4D}"/>
              </a:ext>
            </a:extLst>
          </p:cNvPr>
          <p:cNvGraphicFramePr/>
          <p:nvPr>
            <p:extLst/>
          </p:nvPr>
        </p:nvGraphicFramePr>
        <p:xfrm>
          <a:off x="669073" y="1351280"/>
          <a:ext cx="11451807" cy="6641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ixaDeTexto 1">
            <a:extLst>
              <a:ext uri="{FF2B5EF4-FFF2-40B4-BE49-F238E27FC236}">
                <a16:creationId xmlns:a16="http://schemas.microsoft.com/office/drawing/2014/main" id="{D93A054C-0D73-EF87-A98A-4248BDE2E41D}"/>
              </a:ext>
            </a:extLst>
          </p:cNvPr>
          <p:cNvSpPr txBox="1"/>
          <p:nvPr/>
        </p:nvSpPr>
        <p:spPr>
          <a:xfrm>
            <a:off x="1066800" y="355600"/>
            <a:ext cx="2458720" cy="1354217"/>
          </a:xfrm>
          <a:prstGeom prst="rect">
            <a:avLst/>
          </a:prstGeom>
          <a:noFill/>
        </p:spPr>
        <p:txBody>
          <a:bodyPr wrap="square" rtlCol="0">
            <a:spAutoFit/>
          </a:bodyPr>
          <a:lstStyle/>
          <a:p>
            <a:r>
              <a:rPr lang="en-GB" sz="1800" dirty="0"/>
              <a:t>insight brings forth the idea that C and CT could form a cycle</a:t>
            </a:r>
          </a:p>
          <a:p>
            <a:r>
              <a:rPr lang="en-GB" sz="1000" dirty="0"/>
              <a:t>(Demir </a:t>
            </a:r>
            <a:r>
              <a:rPr lang="en-GB" sz="1000" i="1" dirty="0"/>
              <a:t>et al., </a:t>
            </a:r>
            <a:r>
              <a:rPr lang="en-GB" sz="1000" dirty="0"/>
              <a:t>2011)</a:t>
            </a:r>
            <a:endParaRPr lang="pt-PT" sz="1000" dirty="0"/>
          </a:p>
          <a:p>
            <a:endParaRPr lang="pt-PT" dirty="0"/>
          </a:p>
        </p:txBody>
      </p:sp>
    </p:spTree>
    <p:extLst>
      <p:ext uri="{BB962C8B-B14F-4D97-AF65-F5344CB8AC3E}">
        <p14:creationId xmlns:p14="http://schemas.microsoft.com/office/powerpoint/2010/main" val="23642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3D64368-166F-416D-978B-1082493406C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B528A93-8950-4844-A631-AE36787294F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174715F-1E70-47B7-AF6E-9ED686B1990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344DCD4-BC9A-4F20-B824-1FA872E7F25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6F8AC38-E69D-4EF1-BD55-B13321740F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reativity Conquers Uncertainty. Here&amp;#39;s How To Hire For It.">
            <a:extLst>
              <a:ext uri="{FF2B5EF4-FFF2-40B4-BE49-F238E27FC236}">
                <a16:creationId xmlns:a16="http://schemas.microsoft.com/office/drawing/2014/main" id="{13C57E78-3833-635F-6908-86136E8D9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117" y="0"/>
            <a:ext cx="8097883" cy="3799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2AF0E456-D84D-8A62-C470-0078878DCC4D}"/>
              </a:ext>
            </a:extLst>
          </p:cNvPr>
          <p:cNvGraphicFramePr/>
          <p:nvPr>
            <p:extLst/>
          </p:nvPr>
        </p:nvGraphicFramePr>
        <p:xfrm>
          <a:off x="669073" y="1259840"/>
          <a:ext cx="11451807" cy="6641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8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8A1D4F2-052B-48CD-8450-3D8C12010D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EBE0A16-536E-44CE-B17D-73DDFF457E6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F9EBC69-4945-4442-B418-2E74A6BDC7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3D6DE86-3A35-48C6-B353-572DFF43ED7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F6E1910-58D9-4A9E-98CD-6A3F525F56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reativity Conquers Uncertainty. Here&amp;#39;s How To Hire For It.">
            <a:extLst>
              <a:ext uri="{FF2B5EF4-FFF2-40B4-BE49-F238E27FC236}">
                <a16:creationId xmlns:a16="http://schemas.microsoft.com/office/drawing/2014/main" id="{0FB0C51B-804C-1E8F-25C4-C18635CCC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880" y="0"/>
            <a:ext cx="8453120" cy="39665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2AF0E456-D84D-8A62-C470-0078878DCC4D}"/>
              </a:ext>
            </a:extLst>
          </p:cNvPr>
          <p:cNvGraphicFramePr/>
          <p:nvPr>
            <p:extLst/>
          </p:nvPr>
        </p:nvGraphicFramePr>
        <p:xfrm>
          <a:off x="669073" y="1473200"/>
          <a:ext cx="11451807" cy="6641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93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97507CC-50C6-477E-9A16-9223651036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8AEFA4D-CA45-40F7-AD80-E6A8B1C777B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1DE0B54-BA27-40C9-A85A-6BBD877FFDA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4288727-F8B9-406C-89CB-9FE898896B4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BE6DF9AA-84A9-470E-188E-A535A1E8F3DD}"/>
              </a:ext>
            </a:extLst>
          </p:cNvPr>
          <p:cNvPicPr>
            <a:picLocks noChangeAspect="1"/>
          </p:cNvPicPr>
          <p:nvPr/>
        </p:nvPicPr>
        <p:blipFill rotWithShape="1">
          <a:blip r:embed="rId2"/>
          <a:srcRect l="17241" t="27893" r="16897" b="9426"/>
          <a:stretch/>
        </p:blipFill>
        <p:spPr>
          <a:xfrm>
            <a:off x="0" y="0"/>
            <a:ext cx="12468926" cy="6675120"/>
          </a:xfrm>
          <a:prstGeom prst="rect">
            <a:avLst/>
          </a:prstGeom>
        </p:spPr>
      </p:pic>
    </p:spTree>
    <p:extLst>
      <p:ext uri="{BB962C8B-B14F-4D97-AF65-F5344CB8AC3E}">
        <p14:creationId xmlns:p14="http://schemas.microsoft.com/office/powerpoint/2010/main" val="193971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7238"/>
          <a:stretch/>
        </p:blipFill>
        <p:spPr>
          <a:xfrm>
            <a:off x="5879123" y="1305658"/>
            <a:ext cx="6312877" cy="5657850"/>
          </a:xfrm>
          <a:prstGeom prst="rect">
            <a:avLst/>
          </a:prstGeom>
        </p:spPr>
      </p:pic>
      <p:sp>
        <p:nvSpPr>
          <p:cNvPr id="2" name="Título 1"/>
          <p:cNvSpPr>
            <a:spLocks noGrp="1"/>
          </p:cNvSpPr>
          <p:nvPr>
            <p:ph type="title"/>
          </p:nvPr>
        </p:nvSpPr>
        <p:spPr>
          <a:xfrm>
            <a:off x="838200" y="-119746"/>
            <a:ext cx="10515600" cy="1325563"/>
          </a:xfrm>
        </p:spPr>
        <p:txBody>
          <a:bodyPr>
            <a:normAutofit/>
          </a:bodyPr>
          <a:lstStyle/>
          <a:p>
            <a:r>
              <a:rPr lang="en-GB" sz="4000" b="1" dirty="0"/>
              <a:t>1. </a:t>
            </a:r>
            <a:r>
              <a:rPr lang="en-GB" sz="4000" b="1" dirty="0" err="1"/>
              <a:t>Competências</a:t>
            </a:r>
            <a:r>
              <a:rPr lang="en-GB" sz="4000" b="1" dirty="0"/>
              <a:t> </a:t>
            </a:r>
            <a:r>
              <a:rPr lang="en-GB" sz="4000" b="1" dirty="0" err="1"/>
              <a:t>cruciais</a:t>
            </a:r>
            <a:r>
              <a:rPr lang="en-GB" sz="4000" b="1" dirty="0"/>
              <a:t> do </a:t>
            </a:r>
            <a:r>
              <a:rPr lang="en-GB" sz="4000" b="1" dirty="0" err="1"/>
              <a:t>século</a:t>
            </a:r>
            <a:r>
              <a:rPr lang="en-GB" sz="4000" b="1" dirty="0"/>
              <a:t> 21</a:t>
            </a:r>
            <a:endParaRPr lang="en-GB" sz="4000"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1773960274"/>
              </p:ext>
            </p:extLst>
          </p:nvPr>
        </p:nvGraphicFramePr>
        <p:xfrm>
          <a:off x="-3071451" y="718457"/>
          <a:ext cx="12694421" cy="6139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48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2A037A7-041A-49DF-83E6-FDCF85DD8F6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8D6D1D4-A486-493D-A7BC-9952DEB7900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63689DE-0780-4E4E-82C2-DA2BADD514D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7AAE126-896B-4820-8D51-BEF203A6CCA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BCDFF59-929F-44F3-9014-83A9052D840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EABE535-0FE7-4978-B5C5-BE755610CB0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1FAA710-5109-4F6B-8730-D48B15FD533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99953400-991B-4AE4-B682-00B36C6642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9F1880E-BE75-4088-B3F5-44AE05E4B21C}"/>
              </a:ext>
            </a:extLst>
          </p:cNvPr>
          <p:cNvSpPr/>
          <p:nvPr/>
        </p:nvSpPr>
        <p:spPr>
          <a:xfrm>
            <a:off x="240347" y="0"/>
            <a:ext cx="11721281" cy="7048083"/>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REFERENCES</a:t>
            </a:r>
          </a:p>
          <a:p>
            <a:r>
              <a:rPr lang="en-GB" sz="1000" dirty="0"/>
              <a:t>Amabile, T. M. (1982). Social psychology of creativity: A consensual assessment technique. </a:t>
            </a:r>
            <a:r>
              <a:rPr lang="en-GB" sz="1000" i="1" dirty="0"/>
              <a:t>Journal of Personality and Social Psychology</a:t>
            </a:r>
            <a:r>
              <a:rPr lang="en-GB" sz="1000" dirty="0"/>
              <a:t>, 43, 997-1013. </a:t>
            </a:r>
            <a:r>
              <a:rPr lang="en-GB" sz="1000" dirty="0" err="1"/>
              <a:t>doi</a:t>
            </a:r>
            <a:r>
              <a:rPr lang="en-GB" sz="1000" dirty="0"/>
              <a:t>: 10.1037/0022-3514.43.5.997</a:t>
            </a:r>
            <a:endParaRPr lang="pt-PT" sz="1000" dirty="0"/>
          </a:p>
          <a:p>
            <a:r>
              <a:rPr lang="en-GB" sz="1000" dirty="0"/>
              <a:t>Amabile, T.M., Conti, R., Coon, H., Lazenby, J., Herron, M. (1996). Assessing the work environment for creativity. </a:t>
            </a:r>
            <a:r>
              <a:rPr lang="en-GB" sz="1000" i="1" dirty="0"/>
              <a:t>The Academy of Management Journal</a:t>
            </a:r>
            <a:r>
              <a:rPr lang="en-GB" sz="1000" dirty="0"/>
              <a:t>, 39, 154-184.</a:t>
            </a:r>
            <a:endParaRPr lang="pt-PT" sz="1000" dirty="0"/>
          </a:p>
          <a:p>
            <a:r>
              <a:rPr lang="es-ES" sz="1000" dirty="0"/>
              <a:t>Bacigalupo, M., </a:t>
            </a:r>
            <a:r>
              <a:rPr lang="es-ES" sz="1000" dirty="0" err="1"/>
              <a:t>Kampylis</a:t>
            </a:r>
            <a:r>
              <a:rPr lang="es-ES" sz="1000" dirty="0"/>
              <a:t>, P., </a:t>
            </a:r>
            <a:r>
              <a:rPr lang="es-ES" sz="1000" dirty="0" err="1"/>
              <a:t>Punie</a:t>
            </a:r>
            <a:r>
              <a:rPr lang="es-ES" sz="1000" dirty="0"/>
              <a:t>, Y., Van den Brande, G. (2016). </a:t>
            </a:r>
            <a:r>
              <a:rPr lang="en-GB" sz="1000" i="1" dirty="0" err="1"/>
              <a:t>EntreComp</a:t>
            </a:r>
            <a:r>
              <a:rPr lang="en-GB" sz="1000" i="1" dirty="0"/>
              <a:t>: The Entrepreneur- ship Competence Framework</a:t>
            </a:r>
            <a:r>
              <a:rPr lang="en-GB" sz="1000" dirty="0"/>
              <a:t>. Luxembourg: Publication Office of the European Union. doi:10.2791/593884</a:t>
            </a:r>
            <a:endParaRPr lang="pt-PT" sz="1000" dirty="0"/>
          </a:p>
          <a:p>
            <a:r>
              <a:rPr lang="en-US" sz="1000" dirty="0" err="1"/>
              <a:t>Barbot</a:t>
            </a:r>
            <a:r>
              <a:rPr lang="en-US" sz="1000" dirty="0"/>
              <a:t>, B., </a:t>
            </a:r>
            <a:r>
              <a:rPr lang="en-US" sz="1000" dirty="0" err="1"/>
              <a:t>Besançon</a:t>
            </a:r>
            <a:r>
              <a:rPr lang="en-US" sz="1000" dirty="0"/>
              <a:t>, M., &amp; </a:t>
            </a:r>
            <a:r>
              <a:rPr lang="en-US" sz="1000" dirty="0" err="1"/>
              <a:t>Lubart</a:t>
            </a:r>
            <a:r>
              <a:rPr lang="en-US" sz="1000" dirty="0"/>
              <a:t>, T. (2015). Creative potential in educational settings: Its nature, measure, and nurture. </a:t>
            </a:r>
            <a:r>
              <a:rPr lang="en-US" sz="1000" i="1" dirty="0"/>
              <a:t>Education 3-13, 43</a:t>
            </a:r>
            <a:r>
              <a:rPr lang="en-US" sz="1000" dirty="0"/>
              <a:t>(4), 371–381. </a:t>
            </a:r>
            <a:r>
              <a:rPr lang="en-US" sz="1000" u="sng" dirty="0">
                <a:hlinkClick r:id="rId2"/>
              </a:rPr>
              <a:t>https://doi.org/10.1080/03004279.2015.1020643</a:t>
            </a:r>
            <a:endParaRPr lang="pt-PT" sz="1000" dirty="0"/>
          </a:p>
          <a:p>
            <a:r>
              <a:rPr lang="en-US" sz="1000" dirty="0" err="1"/>
              <a:t>Biesta</a:t>
            </a:r>
            <a:r>
              <a:rPr lang="en-US" sz="1000" dirty="0"/>
              <a:t>, G. (2015) What is education for? On good education, teacher judgment and education professionalism. </a:t>
            </a:r>
            <a:r>
              <a:rPr lang="en-US" sz="1000" i="1" dirty="0"/>
              <a:t>European Journal of Education</a:t>
            </a:r>
            <a:r>
              <a:rPr lang="en-US" sz="1000" dirty="0"/>
              <a:t>, </a:t>
            </a:r>
            <a:r>
              <a:rPr lang="en-US" sz="1000" i="1" dirty="0"/>
              <a:t>50</a:t>
            </a:r>
            <a:r>
              <a:rPr lang="en-US" sz="1000" dirty="0"/>
              <a:t>(1): 75-87.</a:t>
            </a:r>
            <a:endParaRPr lang="pt-PT" sz="1000" dirty="0"/>
          </a:p>
          <a:p>
            <a:r>
              <a:rPr lang="en-US" sz="1000" dirty="0"/>
              <a:t>Brewer, A. (1992).</a:t>
            </a:r>
            <a:r>
              <a:rPr lang="en-US" sz="1000" i="1" dirty="0"/>
              <a:t> Richard Cantillon: Pioneer of economic theory. </a:t>
            </a:r>
            <a:r>
              <a:rPr lang="en-GB" sz="1000" dirty="0"/>
              <a:t>London: Routledge.</a:t>
            </a:r>
            <a:endParaRPr lang="pt-PT" sz="1000" dirty="0"/>
          </a:p>
          <a:p>
            <a:r>
              <a:rPr lang="en-US" sz="1000" dirty="0"/>
              <a:t>Budi, G. S. and </a:t>
            </a:r>
            <a:r>
              <a:rPr lang="en-US" sz="1000" dirty="0" err="1"/>
              <a:t>Farcis</a:t>
            </a:r>
            <a:r>
              <a:rPr lang="en-US" sz="1000" dirty="0"/>
              <a:t>, F. (2021) Students’ Critical Thinking Skills in Innovating Problem Solving in the Physics Entrepreneurship Course. </a:t>
            </a:r>
            <a:r>
              <a:rPr lang="en-US" sz="1000" dirty="0" err="1"/>
              <a:t>Berkala</a:t>
            </a:r>
            <a:r>
              <a:rPr lang="en-US" sz="1000" dirty="0"/>
              <a:t> </a:t>
            </a:r>
            <a:r>
              <a:rPr lang="en-US" sz="1000" dirty="0" err="1"/>
              <a:t>Ilmiah</a:t>
            </a:r>
            <a:r>
              <a:rPr lang="en-US" sz="1000" dirty="0"/>
              <a:t> Pendidikan </a:t>
            </a:r>
            <a:r>
              <a:rPr lang="en-US" sz="1000" dirty="0" err="1"/>
              <a:t>Fisika</a:t>
            </a:r>
            <a:r>
              <a:rPr lang="en-US" sz="1000" dirty="0"/>
              <a:t> 9(1): 39-46. </a:t>
            </a:r>
            <a:r>
              <a:rPr lang="en-US" sz="1000" dirty="0" err="1"/>
              <a:t>doi</a:t>
            </a:r>
            <a:r>
              <a:rPr lang="en-US" sz="1000" dirty="0"/>
              <a:t>: 10.20527/bipf.v9i1.9517.</a:t>
            </a:r>
            <a:endParaRPr lang="pt-PT" sz="1000" dirty="0"/>
          </a:p>
          <a:p>
            <a:r>
              <a:rPr lang="en-GB" sz="1000" dirty="0"/>
              <a:t>Christodoulou, D. (2014). </a:t>
            </a:r>
            <a:r>
              <a:rPr lang="en-GB" sz="1000" i="1" dirty="0"/>
              <a:t>Seven myths about education</a:t>
            </a:r>
            <a:r>
              <a:rPr lang="en-GB" sz="1000" dirty="0"/>
              <a:t>. New York: Routledge.</a:t>
            </a:r>
            <a:endParaRPr lang="pt-PT" sz="1000" dirty="0"/>
          </a:p>
          <a:p>
            <a:r>
              <a:rPr lang="en-GB" sz="1000" dirty="0"/>
              <a:t>Colin, T. R. (2017) </a:t>
            </a:r>
            <a:r>
              <a:rPr lang="en-GB" sz="1000" dirty="0" err="1"/>
              <a:t>Analyzing</a:t>
            </a:r>
            <a:r>
              <a:rPr lang="en-GB" sz="1000" dirty="0"/>
              <a:t> ambiguity in the standard definition of creativity. AVANT. Pismo </a:t>
            </a:r>
            <a:r>
              <a:rPr lang="en-GB" sz="1000" dirty="0" err="1"/>
              <a:t>Awangardy</a:t>
            </a:r>
            <a:r>
              <a:rPr lang="en-GB" sz="1000" dirty="0"/>
              <a:t> </a:t>
            </a:r>
            <a:r>
              <a:rPr lang="en-GB" sz="1000" dirty="0" err="1"/>
              <a:t>Filozoficzno-Naukowej</a:t>
            </a:r>
            <a:r>
              <a:rPr lang="en-GB" sz="1000" dirty="0"/>
              <a:t> (S): 25-34.</a:t>
            </a:r>
            <a:endParaRPr lang="pt-PT" sz="1000" dirty="0"/>
          </a:p>
          <a:p>
            <a:r>
              <a:rPr lang="en-GB" sz="1000" dirty="0"/>
              <a:t>Commission of the European Communities (2003). </a:t>
            </a:r>
            <a:r>
              <a:rPr lang="en-GB" sz="1000" i="1" dirty="0"/>
              <a:t>The Green Paper</a:t>
            </a:r>
            <a:br>
              <a:rPr lang="en-GB" sz="1000" i="1" dirty="0"/>
            </a:br>
            <a:r>
              <a:rPr lang="en-GB" sz="1000" i="1" dirty="0"/>
              <a:t>on    Entrepreneurship    in    Europe.    </a:t>
            </a:r>
            <a:r>
              <a:rPr lang="fr-FR" sz="1000" dirty="0" err="1"/>
              <a:t>Available</a:t>
            </a:r>
            <a:r>
              <a:rPr lang="fr-FR" sz="1000" dirty="0"/>
              <a:t>    online:	</a:t>
            </a:r>
            <a:r>
              <a:rPr lang="fr-FR" sz="1000" u="sng" dirty="0">
                <a:hlinkClick r:id="rId3"/>
              </a:rPr>
              <a:t>http://eurlex.europa.eu/LexUriServ/site/en/com/2003/com2003 0027en01 .</a:t>
            </a:r>
            <a:r>
              <a:rPr lang="fr-FR" sz="1000" u="sng" dirty="0" err="1">
                <a:hlinkClick r:id="rId3"/>
              </a:rPr>
              <a:t>pdf</a:t>
            </a:r>
            <a:endParaRPr lang="pt-PT" sz="1000" dirty="0"/>
          </a:p>
          <a:p>
            <a:r>
              <a:rPr lang="en-GB" sz="1000" dirty="0"/>
              <a:t>Critical Thinking Community (2022a) Our Concept and Definition of Critical Thinking, https://www.criticalthinking.org/pages/our-conception-of-critical-thinking/411, accessed 1 May 2022. </a:t>
            </a:r>
            <a:endParaRPr lang="pt-PT" sz="1000" dirty="0"/>
          </a:p>
          <a:p>
            <a:r>
              <a:rPr lang="en-GB" sz="1000" dirty="0"/>
              <a:t>Critical Thinking Community (2022b) Defining Critical Thinking, https://www.criticalthinking.org/pages/defining-critical-thinking/766, accessed 1 May 2022.</a:t>
            </a:r>
            <a:endParaRPr lang="pt-PT" sz="1000" dirty="0"/>
          </a:p>
          <a:p>
            <a:r>
              <a:rPr lang="en-GB" sz="1000" dirty="0"/>
              <a:t>Demir, M., </a:t>
            </a:r>
            <a:r>
              <a:rPr lang="en-GB" sz="1000" dirty="0" err="1"/>
              <a:t>Bacanlı</a:t>
            </a:r>
            <a:r>
              <a:rPr lang="en-GB" sz="1000" dirty="0"/>
              <a:t>, H., </a:t>
            </a:r>
            <a:r>
              <a:rPr lang="en-GB" sz="1000" dirty="0" err="1"/>
              <a:t>Tarhan</a:t>
            </a:r>
            <a:r>
              <a:rPr lang="en-GB" sz="1000" dirty="0"/>
              <a:t>, S. and </a:t>
            </a:r>
            <a:r>
              <a:rPr lang="en-GB" sz="1000" dirty="0" err="1"/>
              <a:t>Dombaycı</a:t>
            </a:r>
            <a:r>
              <a:rPr lang="en-GB" sz="1000" dirty="0"/>
              <a:t>, M. A. (2011) Quadruple Thinking: Critical Thinking. Procedia Social and </a:t>
            </a:r>
            <a:r>
              <a:rPr lang="en-GB" sz="1000" dirty="0" err="1"/>
              <a:t>Behavioral</a:t>
            </a:r>
            <a:r>
              <a:rPr lang="en-GB" sz="1000" dirty="0"/>
              <a:t> Sciences 12: 545–551.</a:t>
            </a:r>
            <a:endParaRPr lang="pt-PT" sz="1000" dirty="0"/>
          </a:p>
          <a:p>
            <a:r>
              <a:rPr lang="pt-PT" sz="1000" dirty="0"/>
              <a:t>Dornelas, J. C. A. (2008). </a:t>
            </a:r>
            <a:r>
              <a:rPr lang="pt-PT" sz="1000" i="1" dirty="0"/>
              <a:t>Empreendedorismo - Transformando </a:t>
            </a:r>
            <a:r>
              <a:rPr lang="pt-PT" sz="1000" i="1" dirty="0" err="1"/>
              <a:t>idéias</a:t>
            </a:r>
            <a:r>
              <a:rPr lang="pt-PT" sz="1000" i="1" dirty="0"/>
              <a:t> em negócios</a:t>
            </a:r>
            <a:r>
              <a:rPr lang="pt-PT" sz="1000" b="1" dirty="0"/>
              <a:t>. </a:t>
            </a:r>
            <a:r>
              <a:rPr lang="pt-PT" sz="1000" dirty="0"/>
              <a:t>Rio de Janeiro: Elsevier.</a:t>
            </a:r>
          </a:p>
          <a:p>
            <a:r>
              <a:rPr lang="en-GB" sz="1000" dirty="0"/>
              <a:t>Dunne, G. (2015) Beyond critical thinking to critical being: Criticality in higher education and life. International Journal of Educational Research 71: 86–99. </a:t>
            </a:r>
            <a:r>
              <a:rPr lang="en-GB" sz="1000" dirty="0" err="1"/>
              <a:t>doi</a:t>
            </a:r>
            <a:r>
              <a:rPr lang="en-GB" sz="1000" dirty="0"/>
              <a:t>: 10.1016/j.ijer.2015.03.003. </a:t>
            </a:r>
            <a:endParaRPr lang="pt-PT" sz="1000" dirty="0"/>
          </a:p>
          <a:p>
            <a:r>
              <a:rPr lang="en-US" sz="1000" dirty="0"/>
              <a:t>Han, B.-C- (2016). </a:t>
            </a:r>
            <a:r>
              <a:rPr lang="en-US" sz="1000" i="1" dirty="0"/>
              <a:t>O aroma do tempo</a:t>
            </a:r>
            <a:r>
              <a:rPr lang="en-US" sz="1000" dirty="0"/>
              <a:t>. </a:t>
            </a:r>
            <a:r>
              <a:rPr lang="en-US" sz="1000" dirty="0" err="1"/>
              <a:t>Relógio</a:t>
            </a:r>
            <a:r>
              <a:rPr lang="en-US" sz="1000" dirty="0"/>
              <a:t> </a:t>
            </a:r>
            <a:r>
              <a:rPr lang="en-US" sz="1000" dirty="0" err="1"/>
              <a:t>d’Água</a:t>
            </a:r>
            <a:r>
              <a:rPr lang="en-US" sz="1000" dirty="0"/>
              <a:t>.</a:t>
            </a:r>
          </a:p>
          <a:p>
            <a:r>
              <a:rPr lang="en-US" sz="1000" dirty="0"/>
              <a:t>Harari, Y. N. (2018). 21 lessons for the </a:t>
            </a:r>
            <a:r>
              <a:rPr lang="en-US" sz="1000" dirty="0" err="1"/>
              <a:t>XXIst</a:t>
            </a:r>
            <a:r>
              <a:rPr lang="en-US" sz="1000" dirty="0"/>
              <a:t> century. New York: Random </a:t>
            </a:r>
            <a:r>
              <a:rPr lang="en-US" sz="1000" dirty="0" err="1"/>
              <a:t>House.Heslop</a:t>
            </a:r>
            <a:r>
              <a:rPr lang="en-US" sz="1000" dirty="0"/>
              <a:t>, V. R. (2010). Sustainable capacity: Building institutional capacity for sustainable development. Auckland: University of Auckland.</a:t>
            </a:r>
            <a:endParaRPr lang="pt-PT" sz="1000" dirty="0"/>
          </a:p>
          <a:p>
            <a:r>
              <a:rPr lang="en-GB" sz="1000" dirty="0" err="1"/>
              <a:t>Hasenkamp</a:t>
            </a:r>
            <a:r>
              <a:rPr lang="en-GB" sz="1000" dirty="0"/>
              <a:t>, W. and Namgyal, G. D. (2017) The plastic brain: Fundamentals of neuroscience and neuroplasticity. In: W. </a:t>
            </a:r>
            <a:r>
              <a:rPr lang="en-GB" sz="1000" dirty="0" err="1"/>
              <a:t>Hasenkamp</a:t>
            </a:r>
            <a:r>
              <a:rPr lang="en-GB" sz="1000" dirty="0"/>
              <a:t> and J. R. White (eds.) The monastery and the microscope: Conversations with the Dalai Lama on mind, mindfulness, and the nature of reality. Yale University Press, pp. 195-210.</a:t>
            </a:r>
            <a:endParaRPr lang="pt-PT" sz="1000" dirty="0"/>
          </a:p>
          <a:p>
            <a:r>
              <a:rPr lang="en-GB" sz="1000" dirty="0"/>
              <a:t>Haynes, J. D. and Rees, G. (2006) Decoding mental states from brain activity in humans. </a:t>
            </a:r>
            <a:r>
              <a:rPr lang="en-GB" sz="1000" i="1" dirty="0"/>
              <a:t>Nature Review Neuroscience, </a:t>
            </a:r>
            <a:r>
              <a:rPr lang="en-GB" sz="1000" dirty="0"/>
              <a:t>7: 523–534. </a:t>
            </a:r>
            <a:r>
              <a:rPr lang="en-GB" sz="1000" dirty="0" err="1"/>
              <a:t>doi</a:t>
            </a:r>
            <a:r>
              <a:rPr lang="en-GB" sz="1000" dirty="0"/>
              <a:t>: 10.1038/nrn1931.</a:t>
            </a:r>
            <a:endParaRPr lang="pt-PT" sz="1000" dirty="0"/>
          </a:p>
          <a:p>
            <a:r>
              <a:rPr lang="en-GB" sz="1000" dirty="0" err="1"/>
              <a:t>Hidayati</a:t>
            </a:r>
            <a:r>
              <a:rPr lang="en-GB" sz="1000" dirty="0"/>
              <a:t>, N., </a:t>
            </a:r>
            <a:r>
              <a:rPr lang="en-GB" sz="1000" dirty="0" err="1"/>
              <a:t>Zubaidah</a:t>
            </a:r>
            <a:r>
              <a:rPr lang="en-GB" sz="1000" dirty="0"/>
              <a:t>, S., </a:t>
            </a:r>
            <a:r>
              <a:rPr lang="en-GB" sz="1000" dirty="0" err="1"/>
              <a:t>Suarsini</a:t>
            </a:r>
            <a:r>
              <a:rPr lang="en-GB" sz="1000" dirty="0"/>
              <a:t>, E. and </a:t>
            </a:r>
            <a:r>
              <a:rPr lang="en-GB" sz="1000" dirty="0" err="1"/>
              <a:t>Praherdhiono</a:t>
            </a:r>
            <a:r>
              <a:rPr lang="en-GB" sz="1000" dirty="0"/>
              <a:t>, H. (2019) Examining the Relationship between Creativity and Critical Thinking through Integrated Problem-based Learning and Digital Mind Maps. Universal Journal of Educational Research 7(9A): 171-179. </a:t>
            </a:r>
            <a:r>
              <a:rPr lang="en-GB" sz="1000" dirty="0" err="1"/>
              <a:t>doi</a:t>
            </a:r>
            <a:r>
              <a:rPr lang="en-GB" sz="1000" dirty="0"/>
              <a:t>: 10.13189/ujer.2019.071620.</a:t>
            </a:r>
            <a:endParaRPr lang="pt-PT" sz="1000" dirty="0"/>
          </a:p>
          <a:p>
            <a:r>
              <a:rPr lang="en-GB" sz="1000" dirty="0"/>
              <a:t>Jung-Beeman, M., Bowden, E. M., Haberman, J., </a:t>
            </a:r>
            <a:r>
              <a:rPr lang="en-GB" sz="1000" dirty="0" err="1"/>
              <a:t>Frymiare</a:t>
            </a:r>
            <a:r>
              <a:rPr lang="en-GB" sz="1000" dirty="0"/>
              <a:t>, J. L., </a:t>
            </a:r>
            <a:r>
              <a:rPr lang="en-GB" sz="1000" dirty="0" err="1"/>
              <a:t>Arambel</a:t>
            </a:r>
            <a:r>
              <a:rPr lang="en-GB" sz="1000" dirty="0"/>
              <a:t>-Liu, S., Greenblatt, R., </a:t>
            </a:r>
            <a:r>
              <a:rPr lang="en-GB" sz="1000" dirty="0" err="1"/>
              <a:t>Reber</a:t>
            </a:r>
            <a:r>
              <a:rPr lang="en-GB" sz="1000" dirty="0"/>
              <a:t>, P. J. and </a:t>
            </a:r>
            <a:r>
              <a:rPr lang="en-GB" sz="1000" dirty="0" err="1"/>
              <a:t>Kounios</a:t>
            </a:r>
            <a:r>
              <a:rPr lang="en-GB" sz="1000" dirty="0"/>
              <a:t>, J. (2004) Neural activity when people solve verbal problems with insight. </a:t>
            </a:r>
            <a:r>
              <a:rPr lang="en-GB" sz="1000" dirty="0" err="1"/>
              <a:t>PLoS</a:t>
            </a:r>
            <a:r>
              <a:rPr lang="en-GB" sz="1000" dirty="0"/>
              <a:t> Biology 2: 500–510. </a:t>
            </a:r>
            <a:r>
              <a:rPr lang="en-GB" sz="1000" dirty="0" err="1"/>
              <a:t>doi</a:t>
            </a:r>
            <a:r>
              <a:rPr lang="en-GB" sz="1000" dirty="0"/>
              <a:t>: 10.1371/journal.pbio.0020097. </a:t>
            </a:r>
            <a:endParaRPr lang="pt-PT" sz="1000" dirty="0"/>
          </a:p>
          <a:p>
            <a:r>
              <a:rPr lang="en-US" sz="1000" dirty="0" err="1"/>
              <a:t>Kalar</a:t>
            </a:r>
            <a:r>
              <a:rPr lang="en-US" sz="1000" dirty="0"/>
              <a:t>, B. (2020) The role of creativity in the context of academic entrepreneurship. Creativity and Innovation Management 29(2): 254-267. </a:t>
            </a:r>
            <a:r>
              <a:rPr lang="en-US" sz="1000" dirty="0" err="1"/>
              <a:t>doi</a:t>
            </a:r>
            <a:r>
              <a:rPr lang="en-US" sz="1000" dirty="0"/>
              <a:t>: 10.1111/caim.12352. </a:t>
            </a:r>
            <a:endParaRPr lang="pt-PT" sz="1000" dirty="0"/>
          </a:p>
          <a:p>
            <a:r>
              <a:rPr lang="en-GB" sz="1000" dirty="0" err="1"/>
              <a:t>Kampylis</a:t>
            </a:r>
            <a:r>
              <a:rPr lang="en-GB" sz="1000" dirty="0"/>
              <a:t>, P. G. and </a:t>
            </a:r>
            <a:r>
              <a:rPr lang="en-GB" sz="1000" dirty="0" err="1"/>
              <a:t>Valtanen</a:t>
            </a:r>
            <a:r>
              <a:rPr lang="en-GB" sz="1000" dirty="0"/>
              <a:t>, J. (2010) Redefining creativity - </a:t>
            </a:r>
            <a:r>
              <a:rPr lang="en-GB" sz="1000" dirty="0" err="1"/>
              <a:t>analyzing</a:t>
            </a:r>
            <a:r>
              <a:rPr lang="en-GB" sz="1000" dirty="0"/>
              <a:t> definitions, collocations, and consequences</a:t>
            </a:r>
            <a:r>
              <a:rPr lang="en-GB" sz="1000" i="1" dirty="0"/>
              <a:t>. The Journal of Creative </a:t>
            </a:r>
            <a:r>
              <a:rPr lang="en-GB" sz="1000" i="1" dirty="0" err="1"/>
              <a:t>Behavior</a:t>
            </a:r>
            <a:r>
              <a:rPr lang="en-GB" sz="1000" dirty="0"/>
              <a:t>, </a:t>
            </a:r>
            <a:r>
              <a:rPr lang="en-GB" sz="1000" i="1" dirty="0"/>
              <a:t>44</a:t>
            </a:r>
            <a:r>
              <a:rPr lang="en-GB" sz="1000" dirty="0"/>
              <a:t>(3): 191-214.</a:t>
            </a:r>
            <a:endParaRPr lang="pt-PT" sz="1000" dirty="0"/>
          </a:p>
          <a:p>
            <a:r>
              <a:rPr lang="en-GB" sz="1000" dirty="0" err="1"/>
              <a:t>Kırbaşlar</a:t>
            </a:r>
            <a:r>
              <a:rPr lang="en-GB" sz="1000" dirty="0"/>
              <a:t>, M. and </a:t>
            </a:r>
            <a:r>
              <a:rPr lang="en-GB" sz="1000" dirty="0" err="1"/>
              <a:t>Özsoy-Güneş</a:t>
            </a:r>
            <a:r>
              <a:rPr lang="en-GB" sz="1000" dirty="0"/>
              <a:t>, Z. (2015) The Effect of Critical Thinking Disposition on Entrepreneurship Levels: A Study on Future Teachers. Procedia Social and </a:t>
            </a:r>
            <a:r>
              <a:rPr lang="en-GB" sz="1000" dirty="0" err="1"/>
              <a:t>Behavioral</a:t>
            </a:r>
            <a:r>
              <a:rPr lang="en-GB" sz="1000" dirty="0"/>
              <a:t> Sciences 174(1): 199–207. </a:t>
            </a:r>
            <a:r>
              <a:rPr lang="en-GB" sz="1000" dirty="0" err="1"/>
              <a:t>doi</a:t>
            </a:r>
            <a:r>
              <a:rPr lang="en-GB" sz="1000" dirty="0"/>
              <a:t>: 10.1016/j.sbspro.2015.01.647. </a:t>
            </a:r>
            <a:endParaRPr lang="pt-PT" sz="1000" dirty="0"/>
          </a:p>
          <a:p>
            <a:r>
              <a:rPr lang="en-US" sz="1000" dirty="0" err="1"/>
              <a:t>Knoff</a:t>
            </a:r>
            <a:r>
              <a:rPr lang="en-US" sz="1000" dirty="0"/>
              <a:t>, J. and Timmons, S. (2015) From molecule to market: Implementation and assessment of a novel experiment promoting critical thinking and entrepreneurship in the organic chemistry laboratory. Abstracts of papers of the American Chemical Society, 250.</a:t>
            </a:r>
            <a:endParaRPr lang="pt-PT" sz="1000" dirty="0"/>
          </a:p>
          <a:p>
            <a:r>
              <a:rPr lang="en-US" sz="1000" dirty="0"/>
              <a:t>Lewis, C.A. (1996). </a:t>
            </a:r>
            <a:r>
              <a:rPr lang="en-US" sz="1000" i="1" dirty="0"/>
              <a:t>Green Nature, Human Nature: The Meaning of Plants in Our Lives</a:t>
            </a:r>
            <a:r>
              <a:rPr lang="en-US" sz="1000" dirty="0"/>
              <a:t>. Chicago: University of Illinois Press.</a:t>
            </a:r>
            <a:endParaRPr lang="pt-PT" sz="1000" dirty="0"/>
          </a:p>
          <a:p>
            <a:r>
              <a:rPr lang="en-GB" sz="1000" dirty="0"/>
              <a:t>Ling, M. K. D. and </a:t>
            </a:r>
            <a:r>
              <a:rPr lang="en-GB" sz="1000" dirty="0" err="1"/>
              <a:t>Loh</a:t>
            </a:r>
            <a:r>
              <a:rPr lang="en-GB" sz="1000" dirty="0"/>
              <a:t>, S. C. (2019) Relationship of creativity and critical thinking to pattern recognition among Singapore private school students. The Journal of Educational Research 113(1): 59-76. </a:t>
            </a:r>
            <a:r>
              <a:rPr lang="en-GB" sz="1000" dirty="0" err="1"/>
              <a:t>doi</a:t>
            </a:r>
            <a:r>
              <a:rPr lang="en-GB" sz="1000" dirty="0"/>
              <a:t>: 10.1080/00220671.2020.1716203.</a:t>
            </a:r>
            <a:endParaRPr lang="pt-PT" sz="1000" dirty="0"/>
          </a:p>
          <a:p>
            <a:r>
              <a:rPr lang="en-GB" sz="1000" dirty="0" err="1"/>
              <a:t>Martusewicz</a:t>
            </a:r>
            <a:r>
              <a:rPr lang="en-GB" sz="1000" dirty="0"/>
              <a:t>, R. &amp; Johnson, L. (2016). Ecojustice education</a:t>
            </a:r>
            <a:r>
              <a:rPr lang="en-GB" sz="1000" i="1" dirty="0"/>
              <a:t>.</a:t>
            </a:r>
            <a:r>
              <a:rPr lang="en-GB" sz="1000" dirty="0"/>
              <a:t> In Van der </a:t>
            </a:r>
            <a:r>
              <a:rPr lang="en-GB" sz="1000" dirty="0" err="1"/>
              <a:t>Tuin</a:t>
            </a:r>
            <a:r>
              <a:rPr lang="en-GB" sz="1000" dirty="0"/>
              <a:t> (Ed.), </a:t>
            </a:r>
            <a:r>
              <a:rPr lang="en-GB" sz="1000" i="1" dirty="0"/>
              <a:t>Gender: Nature</a:t>
            </a:r>
            <a:r>
              <a:rPr lang="en-GB" sz="1000" dirty="0"/>
              <a:t> (pp. 57-71). </a:t>
            </a:r>
            <a:r>
              <a:rPr lang="en-GB" sz="1000" i="1" dirty="0"/>
              <a:t>MacMillan</a:t>
            </a:r>
            <a:r>
              <a:rPr lang="en-GB" sz="1000" dirty="0"/>
              <a:t>.</a:t>
            </a:r>
            <a:endParaRPr lang="pt-PT" sz="1000" dirty="0"/>
          </a:p>
          <a:p>
            <a:r>
              <a:rPr lang="en-US" sz="1000" dirty="0" err="1"/>
              <a:t>Martusewicz</a:t>
            </a:r>
            <a:r>
              <a:rPr lang="en-US" sz="1000" dirty="0"/>
              <a:t>, R. A., Edmundson, J. &amp; </a:t>
            </a:r>
            <a:r>
              <a:rPr lang="en-US" sz="1000" dirty="0" err="1"/>
              <a:t>Lupinacci</a:t>
            </a:r>
            <a:r>
              <a:rPr lang="en-US" sz="1000" dirty="0"/>
              <a:t>, J. (2011). </a:t>
            </a:r>
            <a:r>
              <a:rPr lang="en-US" sz="1000" i="1" dirty="0" err="1"/>
              <a:t>EcoJustice</a:t>
            </a:r>
            <a:r>
              <a:rPr lang="en-US" sz="1000" i="1" dirty="0"/>
              <a:t> Education: Toward diverse, democratic and sustainable communities</a:t>
            </a:r>
            <a:r>
              <a:rPr lang="en-US" sz="1000" dirty="0"/>
              <a:t>. New York: Routledge</a:t>
            </a:r>
            <a:endParaRPr lang="pt-PT" sz="1000" dirty="0"/>
          </a:p>
          <a:p>
            <a:r>
              <a:rPr lang="en-GB" sz="1000" dirty="0"/>
              <a:t>Mishra, P. and Henriksen, D. (2013) A NEW approach to defining and measuring creativity: Rethinking technology &amp; creativity in the 21st century. </a:t>
            </a:r>
            <a:r>
              <a:rPr lang="en-GB" sz="1000" dirty="0" err="1"/>
              <a:t>TechTrends</a:t>
            </a:r>
            <a:r>
              <a:rPr lang="en-GB" sz="1000" dirty="0"/>
              <a:t> 57(5): 10.</a:t>
            </a:r>
            <a:endParaRPr lang="pt-PT" sz="1000" dirty="0"/>
          </a:p>
          <a:p>
            <a:r>
              <a:rPr lang="en-GB" sz="1000" dirty="0"/>
              <a:t>Moore, T. (2013) Critical thinking: Seven definitions in search of a concept. Studies in Higher Education 38(4): 506–522. </a:t>
            </a:r>
            <a:r>
              <a:rPr lang="en-GB" sz="1000" dirty="0" err="1"/>
              <a:t>doi</a:t>
            </a:r>
            <a:r>
              <a:rPr lang="en-GB" sz="1000" dirty="0"/>
              <a:t>: 10.1080/03075079.2011.586995.</a:t>
            </a:r>
            <a:endParaRPr lang="pt-PT" sz="1000" dirty="0"/>
          </a:p>
          <a:p>
            <a:r>
              <a:rPr lang="en-GB" sz="1000" dirty="0" err="1"/>
              <a:t>Niu</a:t>
            </a:r>
            <a:r>
              <a:rPr lang="en-GB" sz="1000" dirty="0"/>
              <a:t>, L., Behar-</a:t>
            </a:r>
            <a:r>
              <a:rPr lang="en-GB" sz="1000" dirty="0" err="1"/>
              <a:t>Horenstein</a:t>
            </a:r>
            <a:r>
              <a:rPr lang="en-GB" sz="1000" dirty="0"/>
              <a:t>, L. S. and </a:t>
            </a:r>
            <a:r>
              <a:rPr lang="en-GB" sz="1000" dirty="0" err="1"/>
              <a:t>Garvan</a:t>
            </a:r>
            <a:r>
              <a:rPr lang="en-GB" sz="1000" dirty="0"/>
              <a:t>, C. W. (2013) Do instructional interventions influence college students’ critical thinking skills? A meta-analysis. Educational Research Review 9: 114–128.</a:t>
            </a:r>
            <a:endParaRPr lang="pt-PT" sz="1000" dirty="0"/>
          </a:p>
          <a:p>
            <a:r>
              <a:rPr lang="en-US" sz="1000" dirty="0"/>
              <a:t>Oldham, G. R., &amp; Cummings, A. (1996). Employee creativity: Personal and contextual factors at work. </a:t>
            </a:r>
            <a:r>
              <a:rPr lang="en-US" sz="1000" i="1" dirty="0"/>
              <a:t>Academy of Management Journal, 39</a:t>
            </a:r>
            <a:r>
              <a:rPr lang="en-US" sz="1000" dirty="0"/>
              <a:t>(3), 607–634. </a:t>
            </a:r>
            <a:r>
              <a:rPr lang="en-US" sz="1000" u="sng" dirty="0">
                <a:hlinkClick r:id="rId4"/>
              </a:rPr>
              <a:t>https://doi.org/10.2307/256657</a:t>
            </a:r>
            <a:endParaRPr lang="pt-PT" sz="1000" dirty="0"/>
          </a:p>
          <a:p>
            <a:r>
              <a:rPr lang="en-GB" sz="1000" dirty="0" err="1"/>
              <a:t>Papageorgiou</a:t>
            </a:r>
            <a:r>
              <a:rPr lang="en-GB" sz="1000" dirty="0"/>
              <a:t>, G., </a:t>
            </a:r>
            <a:r>
              <a:rPr lang="en-GB" sz="1000" dirty="0" err="1"/>
              <a:t>Yiannaki</a:t>
            </a:r>
            <a:r>
              <a:rPr lang="en-GB" sz="1000" dirty="0"/>
              <a:t>, S. M. and </a:t>
            </a:r>
            <a:r>
              <a:rPr lang="en-GB" sz="1000" dirty="0" err="1"/>
              <a:t>Varnava-Marouchou</a:t>
            </a:r>
            <a:r>
              <a:rPr lang="en-GB" sz="1000" dirty="0"/>
              <a:t>, D. (2021) A Critical Evaluation of Contemporary Tools on Developing Innovative Thinking Competencies for Entrepreneurship. In: Proceedings of the European Conference on Innovation &amp; Entrepreneurship, pp. 701–706. </a:t>
            </a:r>
            <a:r>
              <a:rPr lang="en-GB" sz="1000" dirty="0" err="1"/>
              <a:t>doi</a:t>
            </a:r>
            <a:r>
              <a:rPr lang="en-GB" sz="1000" dirty="0"/>
              <a:t>: 10.34190/EIE.21.270.</a:t>
            </a:r>
            <a:endParaRPr lang="pt-PT" sz="1000" dirty="0"/>
          </a:p>
          <a:p>
            <a:r>
              <a:rPr lang="en-GB" sz="1000" dirty="0" err="1"/>
              <a:t>Papastephanou</a:t>
            </a:r>
            <a:r>
              <a:rPr lang="en-GB" sz="1000" dirty="0"/>
              <a:t>, M. and </a:t>
            </a:r>
            <a:r>
              <a:rPr lang="en-GB" sz="1000" dirty="0" err="1"/>
              <a:t>Angeli</a:t>
            </a:r>
            <a:r>
              <a:rPr lang="en-GB" sz="1000" dirty="0"/>
              <a:t>, C. (2007) Critical Thinking beyond skill. Educational Philosophy and Theory 39(6): 605-621. </a:t>
            </a:r>
            <a:r>
              <a:rPr lang="en-GB" sz="1000" dirty="0" err="1"/>
              <a:t>doi</a:t>
            </a:r>
            <a:r>
              <a:rPr lang="en-GB" sz="1000" dirty="0"/>
              <a:t>: 10.1111/j.1469-5812.2007.00311.</a:t>
            </a:r>
            <a:endParaRPr lang="pt-PT" sz="1000" dirty="0"/>
          </a:p>
          <a:p>
            <a:r>
              <a:rPr lang="en-GB" sz="1000" dirty="0"/>
              <a:t>Paul, R. and Elder, L. (2001) Critical thinking: Tools for taking charge of your learning and your life. Upper Saddle River, NJ: Prentice Hall.</a:t>
            </a:r>
            <a:endParaRPr lang="pt-PT" sz="1000" dirty="0"/>
          </a:p>
        </p:txBody>
      </p:sp>
    </p:spTree>
    <p:extLst>
      <p:ext uri="{BB962C8B-B14F-4D97-AF65-F5344CB8AC3E}">
        <p14:creationId xmlns:p14="http://schemas.microsoft.com/office/powerpoint/2010/main" val="4125236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9F1880E-BE75-4088-B3F5-44AE05E4B21C}"/>
              </a:ext>
            </a:extLst>
          </p:cNvPr>
          <p:cNvSpPr/>
          <p:nvPr/>
        </p:nvSpPr>
        <p:spPr>
          <a:xfrm>
            <a:off x="240347" y="0"/>
            <a:ext cx="11721281" cy="2492990"/>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REFERENCES</a:t>
            </a:r>
          </a:p>
          <a:p>
            <a:r>
              <a:rPr lang="en-GB" sz="900" dirty="0" err="1"/>
              <a:t>Plucker</a:t>
            </a:r>
            <a:r>
              <a:rPr lang="en-GB" sz="900" dirty="0"/>
              <a:t>, J. and </a:t>
            </a:r>
            <a:r>
              <a:rPr lang="en-GB" sz="900" dirty="0" err="1"/>
              <a:t>Zabelina</a:t>
            </a:r>
            <a:r>
              <a:rPr lang="en-GB" sz="900" dirty="0"/>
              <a:t>, D. (2009) Creativity and interdisciplinarity: One creativity or many creativities?. </a:t>
            </a:r>
            <a:r>
              <a:rPr lang="en-GB" sz="900" dirty="0" err="1"/>
              <a:t>Zdm</a:t>
            </a:r>
            <a:r>
              <a:rPr lang="en-GB" sz="900" dirty="0"/>
              <a:t> 41(1): 5-11.</a:t>
            </a:r>
            <a:endParaRPr lang="pt-PT" sz="900" dirty="0"/>
          </a:p>
          <a:p>
            <a:r>
              <a:rPr lang="en-GB" sz="900" dirty="0"/>
              <a:t>Puig, B., Blanco-Anaya, P., </a:t>
            </a:r>
            <a:r>
              <a:rPr lang="en-GB" sz="900" dirty="0" err="1"/>
              <a:t>Bargiela</a:t>
            </a:r>
            <a:r>
              <a:rPr lang="en-GB" sz="900" dirty="0"/>
              <a:t>, I. M. and </a:t>
            </a:r>
            <a:r>
              <a:rPr lang="en-GB" sz="900" dirty="0" err="1"/>
              <a:t>Crujeiras</a:t>
            </a:r>
            <a:r>
              <a:rPr lang="en-GB" sz="900" dirty="0"/>
              <a:t>-Pérez, B. (2019) A systematic review on critical thinking intervention studies in higher education across professional fields. Studies in Higher Education 44(5): 860–869. </a:t>
            </a:r>
            <a:r>
              <a:rPr lang="en-GB" sz="900" dirty="0" err="1"/>
              <a:t>doi</a:t>
            </a:r>
            <a:r>
              <a:rPr lang="en-GB" sz="900" dirty="0"/>
              <a:t>: 10.1080/03075079.2019.1586333.</a:t>
            </a:r>
            <a:endParaRPr lang="pt-PT" sz="900" dirty="0"/>
          </a:p>
          <a:p>
            <a:r>
              <a:rPr lang="pt-PT" sz="900" dirty="0"/>
              <a:t>Reis, C. F. S. (</a:t>
            </a:r>
            <a:r>
              <a:rPr lang="pt-PT" sz="900" dirty="0" err="1"/>
              <a:t>Coord</a:t>
            </a:r>
            <a:r>
              <a:rPr lang="pt-PT" sz="900" dirty="0"/>
              <a:t>.) </a:t>
            </a:r>
            <a:r>
              <a:rPr lang="en-GB" sz="900" dirty="0"/>
              <a:t>(2015). Entrepreneurship education. Insights on current challenges. </a:t>
            </a:r>
            <a:r>
              <a:rPr lang="en-GB" sz="900" i="1" dirty="0"/>
              <a:t>Journal for Educators, Teachers and Trainers</a:t>
            </a:r>
            <a:r>
              <a:rPr lang="en-GB" sz="900" dirty="0"/>
              <a:t>, Special Issue.</a:t>
            </a:r>
            <a:endParaRPr lang="pt-PT" sz="900" dirty="0"/>
          </a:p>
          <a:p>
            <a:r>
              <a:rPr lang="en-US" sz="900" dirty="0" err="1"/>
              <a:t>Rimanoczy</a:t>
            </a:r>
            <a:r>
              <a:rPr lang="en-US" sz="900" dirty="0"/>
              <a:t>, I. (2021) </a:t>
            </a:r>
            <a:r>
              <a:rPr lang="en-US" sz="900" i="1" dirty="0"/>
              <a:t>The sustainability mindset principles: A guide to developing a mindset for a better world</a:t>
            </a:r>
            <a:r>
              <a:rPr lang="en-US" sz="900" dirty="0"/>
              <a:t>. London /New York: Routledge.</a:t>
            </a:r>
            <a:endParaRPr lang="pt-PT" sz="900" dirty="0"/>
          </a:p>
          <a:p>
            <a:r>
              <a:rPr lang="en-GB" sz="900" dirty="0"/>
              <a:t>Said-</a:t>
            </a:r>
            <a:r>
              <a:rPr lang="en-GB" sz="900" dirty="0" err="1"/>
              <a:t>Metwaly</a:t>
            </a:r>
            <a:r>
              <a:rPr lang="en-GB" sz="900" dirty="0"/>
              <a:t>, S., </a:t>
            </a:r>
            <a:r>
              <a:rPr lang="en-GB" sz="900" dirty="0" err="1"/>
              <a:t>Kyndt</a:t>
            </a:r>
            <a:r>
              <a:rPr lang="en-GB" sz="900" dirty="0"/>
              <a:t>, E., Van den </a:t>
            </a:r>
            <a:r>
              <a:rPr lang="en-GB" sz="900" dirty="0" err="1"/>
              <a:t>Noortgate</a:t>
            </a:r>
            <a:r>
              <a:rPr lang="en-GB" sz="900" dirty="0"/>
              <a:t>, W. (2017). Approaches to Measuring Creativity: A Systematic Literature Review. </a:t>
            </a:r>
            <a:r>
              <a:rPr lang="en-GB" sz="900" i="1" dirty="0"/>
              <a:t>Creativity, Theories, Research,, Applications</a:t>
            </a:r>
            <a:r>
              <a:rPr lang="en-GB" sz="900" dirty="0"/>
              <a:t>, </a:t>
            </a:r>
            <a:r>
              <a:rPr lang="en-GB" sz="900" i="1" dirty="0"/>
              <a:t>4</a:t>
            </a:r>
            <a:r>
              <a:rPr lang="en-GB" sz="900" dirty="0"/>
              <a:t>(2): 238-275.</a:t>
            </a:r>
            <a:endParaRPr lang="pt-PT" sz="900" dirty="0"/>
          </a:p>
          <a:p>
            <a:r>
              <a:rPr lang="en-US" sz="900" dirty="0" err="1"/>
              <a:t>Sarwanto</a:t>
            </a:r>
            <a:r>
              <a:rPr lang="en-US" sz="900" dirty="0"/>
              <a:t>, </a:t>
            </a:r>
            <a:r>
              <a:rPr lang="en-US" sz="900" dirty="0" err="1"/>
              <a:t>Fajari</a:t>
            </a:r>
            <a:r>
              <a:rPr lang="en-US" sz="900" dirty="0"/>
              <a:t>, L. E. W. and </a:t>
            </a:r>
            <a:r>
              <a:rPr lang="en-US" sz="900" dirty="0" err="1"/>
              <a:t>Chumdari</a:t>
            </a:r>
            <a:r>
              <a:rPr lang="en-US" sz="900" dirty="0"/>
              <a:t>. (2021) Open-Ended Questions to Assess Critical-Thinking Skills in Indonesian Elementary School. International Journal of Instruction 14(1): 615-630. </a:t>
            </a:r>
            <a:r>
              <a:rPr lang="en-US" sz="900" dirty="0" err="1"/>
              <a:t>doi</a:t>
            </a:r>
            <a:r>
              <a:rPr lang="en-US" sz="900" dirty="0"/>
              <a:t>: 10.29333/iji.2021.14137a.</a:t>
            </a:r>
            <a:endParaRPr lang="pt-PT" sz="900" dirty="0"/>
          </a:p>
          <a:p>
            <a:r>
              <a:rPr lang="en-US" sz="900" dirty="0"/>
              <a:t>Schleicher, A. (2018) World class. How to build a 21st-century school system. Paris: OECD Publishing.</a:t>
            </a:r>
            <a:endParaRPr lang="pt-PT" sz="900" dirty="0"/>
          </a:p>
          <a:p>
            <a:r>
              <a:rPr lang="en-GB" sz="900" dirty="0"/>
              <a:t>Sellars, M., </a:t>
            </a:r>
            <a:r>
              <a:rPr lang="en-GB" sz="900" dirty="0" err="1"/>
              <a:t>Fakirmohammad</a:t>
            </a:r>
            <a:r>
              <a:rPr lang="en-GB" sz="900" dirty="0"/>
              <a:t>, R., Linh Bui, L., </a:t>
            </a:r>
            <a:r>
              <a:rPr lang="en-GB" sz="900" dirty="0" err="1"/>
              <a:t>Fishetti</a:t>
            </a:r>
            <a:r>
              <a:rPr lang="en-GB" sz="900" dirty="0"/>
              <a:t>, J., </a:t>
            </a:r>
            <a:r>
              <a:rPr lang="en-GB" sz="900" dirty="0" err="1"/>
              <a:t>Niyozov</a:t>
            </a:r>
            <a:r>
              <a:rPr lang="en-GB" sz="900" dirty="0"/>
              <a:t>, S., Reynolds, R., Thapliyal, N., Liu-Smith Y-L and Ali, N. (2018) Conversations on Critical Thinking: Can Critical Thinking find Its way forward as the Skill Set and Mindset of the Century? Education Sciences 8: 205, </a:t>
            </a:r>
            <a:r>
              <a:rPr lang="en-GB" sz="900" dirty="0" err="1"/>
              <a:t>doi</a:t>
            </a:r>
            <a:r>
              <a:rPr lang="en-GB" sz="900" dirty="0"/>
              <a:t>: 10.3390/educsci8040205.</a:t>
            </a:r>
            <a:endParaRPr lang="pt-PT" sz="900" dirty="0"/>
          </a:p>
          <a:p>
            <a:r>
              <a:rPr lang="en-GB" sz="900" dirty="0"/>
              <a:t>Suciu, T. (2014) The importance of Creativity in Education. Bulletin of the </a:t>
            </a:r>
            <a:r>
              <a:rPr lang="en-GB" sz="900" dirty="0" err="1"/>
              <a:t>Transilvania</a:t>
            </a:r>
            <a:r>
              <a:rPr lang="en-GB" sz="900" dirty="0"/>
              <a:t> University of </a:t>
            </a:r>
            <a:r>
              <a:rPr lang="en-GB" sz="900" dirty="0" err="1"/>
              <a:t>Braşov</a:t>
            </a:r>
            <a:r>
              <a:rPr lang="en-GB" sz="900" dirty="0"/>
              <a:t> 7(56- 2): 151-158.</a:t>
            </a:r>
            <a:endParaRPr lang="pt-PT" sz="900" dirty="0"/>
          </a:p>
          <a:p>
            <a:r>
              <a:rPr lang="en-GB" sz="900" dirty="0"/>
              <a:t>Thompson, C. (2004) What are the Bounds of Critical Rationality in Education? Journal of Philosophy of Education 38(3): 485-492.</a:t>
            </a:r>
            <a:endParaRPr lang="pt-PT" sz="900" dirty="0"/>
          </a:p>
          <a:p>
            <a:r>
              <a:rPr lang="en-GB" sz="900" dirty="0"/>
              <a:t>United Nations Educational, Scientific and Cultural Organization – UNESCO (2016). Assessment of transversal competencies. Policy and practice in the Asian-Pacific Region. Paris: UNESCO Bangkok Office.</a:t>
            </a:r>
            <a:endParaRPr lang="pt-PT" sz="900" dirty="0"/>
          </a:p>
          <a:p>
            <a:r>
              <a:rPr lang="en-GB" sz="900" dirty="0"/>
              <a:t>Wechsler, S. M., </a:t>
            </a:r>
            <a:r>
              <a:rPr lang="en-GB" sz="900" dirty="0" err="1"/>
              <a:t>Sainz</a:t>
            </a:r>
            <a:r>
              <a:rPr lang="en-GB" sz="900" dirty="0"/>
              <a:t>, C, Rivas, S. F. </a:t>
            </a:r>
            <a:r>
              <a:rPr lang="en-GB" sz="900" dirty="0" err="1"/>
              <a:t>Vendramini</a:t>
            </a:r>
            <a:r>
              <a:rPr lang="en-GB" sz="900" dirty="0"/>
              <a:t>, C. M. M., Almeida, L. S. and </a:t>
            </a:r>
            <a:r>
              <a:rPr lang="en-GB" sz="900" dirty="0" err="1"/>
              <a:t>Mundium</a:t>
            </a:r>
            <a:r>
              <a:rPr lang="en-GB" sz="900" dirty="0"/>
              <a:t>, M. C. (2018) Creative and critical thinking: Independent or overlapping components? Thinking Skills and Creativity 27: 114-122.</a:t>
            </a:r>
            <a:endParaRPr lang="pt-PT" sz="900" dirty="0"/>
          </a:p>
          <a:p>
            <a:r>
              <a:rPr lang="en-US" sz="900" dirty="0"/>
              <a:t>White, r. &amp; </a:t>
            </a:r>
            <a:r>
              <a:rPr lang="en-US" sz="900" dirty="0" err="1"/>
              <a:t>Stoecklin</a:t>
            </a:r>
            <a:r>
              <a:rPr lang="en-US" sz="900" dirty="0"/>
              <a:t>, v. (2011). </a:t>
            </a:r>
            <a:r>
              <a:rPr lang="en-US" sz="900" i="1" dirty="0"/>
              <a:t>Children's outdoor play &amp; learning environments: Returning to nature</a:t>
            </a:r>
            <a:r>
              <a:rPr lang="en-US" sz="900" dirty="0"/>
              <a:t>. </a:t>
            </a:r>
            <a:r>
              <a:rPr lang="en-US" sz="900" dirty="0" err="1"/>
              <a:t>Obtido</a:t>
            </a:r>
            <a:r>
              <a:rPr lang="en-US" sz="900" dirty="0"/>
              <a:t> de </a:t>
            </a:r>
            <a:r>
              <a:rPr lang="en-US" sz="900" u="sng" dirty="0">
                <a:hlinkClick r:id="rId2"/>
              </a:rPr>
              <a:t>http://www.whitehutchinson.com/children/articles/outdoor.shtml</a:t>
            </a:r>
            <a:endParaRPr lang="pt-PT" sz="900" dirty="0"/>
          </a:p>
          <a:p>
            <a:r>
              <a:rPr lang="en-US" sz="900" dirty="0" err="1"/>
              <a:t>Yaldiz</a:t>
            </a:r>
            <a:r>
              <a:rPr lang="en-US" sz="900" dirty="0"/>
              <a:t>, N. and Bailey, M. (2019) The effect of Critical Thinking on making the right decisions in the new venture process. Procedia Computer Science, 158: 281–286. </a:t>
            </a:r>
            <a:r>
              <a:rPr lang="en-US" sz="900" dirty="0" err="1"/>
              <a:t>doi</a:t>
            </a:r>
            <a:r>
              <a:rPr lang="en-US" sz="900" dirty="0"/>
              <a:t>: 10.1016/j.procs.2019.09.0533. </a:t>
            </a:r>
            <a:endParaRPr lang="pt-PT" sz="900" dirty="0"/>
          </a:p>
        </p:txBody>
      </p:sp>
    </p:spTree>
    <p:extLst>
      <p:ext uri="{BB962C8B-B14F-4D97-AF65-F5344CB8AC3E}">
        <p14:creationId xmlns:p14="http://schemas.microsoft.com/office/powerpoint/2010/main" val="3671134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5600" y="5210797"/>
            <a:ext cx="7315200" cy="792088"/>
          </a:xfrm>
        </p:spPr>
        <p:txBody>
          <a:bodyPr>
            <a:normAutofit fontScale="90000"/>
          </a:bodyPr>
          <a:lstStyle/>
          <a:p>
            <a:r>
              <a:rPr lang="pt-PT" dirty="0"/>
              <a:t>bem hajam</a:t>
            </a:r>
            <a:endParaRPr lang="pt-PT" sz="2800" dirty="0"/>
          </a:p>
        </p:txBody>
      </p:sp>
      <p:sp>
        <p:nvSpPr>
          <p:cNvPr id="3" name="Subtitle 2"/>
          <p:cNvSpPr>
            <a:spLocks noGrp="1"/>
          </p:cNvSpPr>
          <p:nvPr>
            <p:ph type="subTitle" idx="1"/>
          </p:nvPr>
        </p:nvSpPr>
        <p:spPr>
          <a:xfrm>
            <a:off x="2495600" y="4634733"/>
            <a:ext cx="7315200" cy="531440"/>
          </a:xfrm>
        </p:spPr>
        <p:txBody>
          <a:bodyPr/>
          <a:lstStyle/>
          <a:p>
            <a:r>
              <a:rPr lang="en-GB" sz="2000" cap="all" dirty="0" err="1"/>
              <a:t>Fpce</a:t>
            </a:r>
            <a:r>
              <a:rPr lang="en-GB" sz="2000" cap="all" dirty="0"/>
              <a:t> university of </a:t>
            </a:r>
            <a:r>
              <a:rPr lang="en-GB" sz="2000" cap="all" dirty="0" err="1"/>
              <a:t>coimbra</a:t>
            </a:r>
            <a:r>
              <a:rPr lang="en-GB" sz="2000" cap="all" dirty="0"/>
              <a:t> team</a:t>
            </a:r>
            <a:endParaRPr lang="pt-PT" dirty="0"/>
          </a:p>
        </p:txBody>
      </p:sp>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751"/>
          <a:stretch/>
        </p:blipFill>
        <p:spPr bwMode="auto">
          <a:xfrm>
            <a:off x="4953246" y="3055604"/>
            <a:ext cx="2399904" cy="1579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38325" y="1409830"/>
            <a:ext cx="6029747" cy="135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18" presetClass="entr" presetSubtype="1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056556700"/>
              </p:ext>
            </p:extLst>
          </p:nvPr>
        </p:nvGraphicFramePr>
        <p:xfrm>
          <a:off x="1703972" y="1132822"/>
          <a:ext cx="8856054" cy="5588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32484156-21FA-43BE-B9A3-A5028B0B66AC}" type="slidenum">
              <a:rPr lang="pt-PT" smtClean="0"/>
              <a:pPr>
                <a:defRPr/>
              </a:pPr>
              <a:t>4</a:t>
            </a:fld>
            <a:endParaRPr lang="pt-PT" dirty="0"/>
          </a:p>
        </p:txBody>
      </p:sp>
      <p:sp>
        <p:nvSpPr>
          <p:cNvPr id="8" name="Title 1"/>
          <p:cNvSpPr>
            <a:spLocks noGrp="1"/>
          </p:cNvSpPr>
          <p:nvPr>
            <p:ph type="title"/>
          </p:nvPr>
        </p:nvSpPr>
        <p:spPr>
          <a:xfrm>
            <a:off x="1703972" y="0"/>
            <a:ext cx="9649827" cy="1142880"/>
          </a:xfrm>
        </p:spPr>
        <p:txBody>
          <a:bodyPr>
            <a:noAutofit/>
          </a:bodyPr>
          <a:lstStyle/>
          <a:p>
            <a:r>
              <a:rPr lang="en-US" sz="2799" dirty="0"/>
              <a:t>1.1. </a:t>
            </a:r>
            <a:r>
              <a:rPr lang="pt-PT" sz="2799" dirty="0"/>
              <a:t>o pano de fundo: desenvolvimento indefinido</a:t>
            </a:r>
            <a:br>
              <a:rPr lang="pt-PT" sz="2799" dirty="0"/>
            </a:br>
            <a:r>
              <a:rPr lang="pt-PT" sz="2799" dirty="0"/>
              <a:t>ambiente ameaçado mundo num apressado </a:t>
            </a:r>
            <a:r>
              <a:rPr lang="pt-PT" sz="1000" dirty="0"/>
              <a:t>(</a:t>
            </a:r>
            <a:r>
              <a:rPr lang="pt-PT" sz="1000" dirty="0" err="1"/>
              <a:t>Schleicher</a:t>
            </a:r>
            <a:r>
              <a:rPr lang="pt-PT" sz="1000" dirty="0"/>
              <a:t>, 2018)</a:t>
            </a:r>
            <a:r>
              <a:rPr lang="pt-PT" sz="2799" dirty="0"/>
              <a:t> </a:t>
            </a:r>
            <a:br>
              <a:rPr lang="pt-PT" sz="2799" dirty="0"/>
            </a:br>
            <a:r>
              <a:rPr lang="pt-PT" sz="2799" dirty="0"/>
              <a:t>a mudança é a única constante </a:t>
            </a:r>
            <a:r>
              <a:rPr lang="pt-PT" sz="1000" dirty="0"/>
              <a:t>(</a:t>
            </a:r>
            <a:r>
              <a:rPr lang="pt-PT" sz="1000" dirty="0" err="1"/>
              <a:t>Harari</a:t>
            </a:r>
            <a:r>
              <a:rPr lang="pt-PT" sz="1000" dirty="0"/>
              <a:t>, 2018)</a:t>
            </a:r>
            <a:endParaRPr lang="en-GB" sz="1000" dirty="0"/>
          </a:p>
        </p:txBody>
      </p:sp>
    </p:spTree>
    <p:extLst>
      <p:ext uri="{BB962C8B-B14F-4D97-AF65-F5344CB8AC3E}">
        <p14:creationId xmlns:p14="http://schemas.microsoft.com/office/powerpoint/2010/main" val="150829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BF5E805-808E-4E7E-9D09-96C7C6C9887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E4819BCA-858C-490D-8C64-1576CCE2D6B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33FDD70-E119-469A-957D-A630EB23D47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70C5E50A-85ED-4907-807B-8CC0FC87464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70BCB15-EED6-4777-84BC-D273D4AE10A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EE66CB5A-75D4-4E68-8E7F-980451AEEB6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D9CA489C-A2AD-4E84-843A-A4F77D7D148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51AF252B-1101-4B5F-B37A-D8BA602573B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60A16B7-CE54-46FD-A4F3-9956C227619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CA394B0A-1765-44CE-AFF8-4B1CB16A7A0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2484156-21FA-43BE-B9A3-A5028B0B66AC}" type="slidenum">
              <a:rPr lang="pt-PT" smtClean="0"/>
              <a:pPr>
                <a:defRPr/>
              </a:pPr>
              <a:t>5</a:t>
            </a:fld>
            <a:endParaRPr lang="pt-PT"/>
          </a:p>
        </p:txBody>
      </p:sp>
      <p:graphicFrame>
        <p:nvGraphicFramePr>
          <p:cNvPr id="5" name="Diagrama 4"/>
          <p:cNvGraphicFramePr/>
          <p:nvPr>
            <p:extLst>
              <p:ext uri="{D42A27DB-BD31-4B8C-83A1-F6EECF244321}">
                <p14:modId xmlns:p14="http://schemas.microsoft.com/office/powerpoint/2010/main" val="444281045"/>
              </p:ext>
            </p:extLst>
          </p:nvPr>
        </p:nvGraphicFramePr>
        <p:xfrm>
          <a:off x="1919974" y="260982"/>
          <a:ext cx="8424052" cy="633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m 8"/>
          <p:cNvPicPr>
            <a:picLocks noChangeAspect="1"/>
          </p:cNvPicPr>
          <p:nvPr/>
        </p:nvPicPr>
        <p:blipFill rotWithShape="1">
          <a:blip r:embed="rId7">
            <a:extLst>
              <a:ext uri="{28A0092B-C50C-407E-A947-70E740481C1C}">
                <a14:useLocalDpi xmlns:a14="http://schemas.microsoft.com/office/drawing/2010/main" val="0"/>
              </a:ext>
            </a:extLst>
          </a:blip>
          <a:srcRect t="7793"/>
          <a:stretch/>
        </p:blipFill>
        <p:spPr>
          <a:xfrm>
            <a:off x="6843635" y="188981"/>
            <a:ext cx="2466716" cy="1703655"/>
          </a:xfrm>
          <a:prstGeom prst="rect">
            <a:avLst/>
          </a:prstGeom>
        </p:spPr>
      </p:pic>
      <p:pic>
        <p:nvPicPr>
          <p:cNvPr id="10" name="Imagem 9"/>
          <p:cNvPicPr>
            <a:picLocks noChangeAspect="1"/>
          </p:cNvPicPr>
          <p:nvPr/>
        </p:nvPicPr>
        <p:blipFill rotWithShape="1">
          <a:blip r:embed="rId7">
            <a:extLst>
              <a:ext uri="{28A0092B-C50C-407E-A947-70E740481C1C}">
                <a14:useLocalDpi xmlns:a14="http://schemas.microsoft.com/office/drawing/2010/main" val="0"/>
              </a:ext>
            </a:extLst>
          </a:blip>
          <a:srcRect t="7793"/>
          <a:stretch/>
        </p:blipFill>
        <p:spPr>
          <a:xfrm>
            <a:off x="7910322" y="3717003"/>
            <a:ext cx="2466716" cy="1703655"/>
          </a:xfrm>
          <a:prstGeom prst="rect">
            <a:avLst/>
          </a:prstGeom>
        </p:spPr>
      </p:pic>
      <p:pic>
        <p:nvPicPr>
          <p:cNvPr id="11" name="Imagem 10"/>
          <p:cNvPicPr>
            <a:picLocks noChangeAspect="1"/>
          </p:cNvPicPr>
          <p:nvPr/>
        </p:nvPicPr>
        <p:blipFill rotWithShape="1">
          <a:blip r:embed="rId7">
            <a:extLst>
              <a:ext uri="{28A0092B-C50C-407E-A947-70E740481C1C}">
                <a14:useLocalDpi xmlns:a14="http://schemas.microsoft.com/office/drawing/2010/main" val="0"/>
              </a:ext>
            </a:extLst>
          </a:blip>
          <a:srcRect t="7793"/>
          <a:stretch/>
        </p:blipFill>
        <p:spPr>
          <a:xfrm>
            <a:off x="2999982" y="4941010"/>
            <a:ext cx="2466716" cy="1703655"/>
          </a:xfrm>
          <a:prstGeom prst="rect">
            <a:avLst/>
          </a:prstGeom>
        </p:spPr>
      </p:pic>
      <p:pic>
        <p:nvPicPr>
          <p:cNvPr id="12" name="Imagem 11"/>
          <p:cNvPicPr>
            <a:picLocks noChangeAspect="1"/>
          </p:cNvPicPr>
          <p:nvPr/>
        </p:nvPicPr>
        <p:blipFill rotWithShape="1">
          <a:blip r:embed="rId7">
            <a:extLst>
              <a:ext uri="{28A0092B-C50C-407E-A947-70E740481C1C}">
                <a14:useLocalDpi xmlns:a14="http://schemas.microsoft.com/office/drawing/2010/main" val="0"/>
              </a:ext>
            </a:extLst>
          </a:blip>
          <a:srcRect t="7793"/>
          <a:stretch/>
        </p:blipFill>
        <p:spPr>
          <a:xfrm>
            <a:off x="1703974" y="1484990"/>
            <a:ext cx="2466716" cy="1703655"/>
          </a:xfrm>
          <a:prstGeom prst="rect">
            <a:avLst/>
          </a:prstGeom>
        </p:spPr>
      </p:pic>
      <p:pic>
        <p:nvPicPr>
          <p:cNvPr id="13" name="Image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9415" y="720"/>
            <a:ext cx="9113169" cy="6857280"/>
          </a:xfrm>
          <a:prstGeom prst="rect">
            <a:avLst/>
          </a:prstGeom>
        </p:spPr>
      </p:pic>
      <p:pic>
        <p:nvPicPr>
          <p:cNvPr id="2050" name="Picture 2" descr="The unlikely birthplace of the most destructive hurricanes - BBC Future">
            <a:extLst>
              <a:ext uri="{FF2B5EF4-FFF2-40B4-BE49-F238E27FC236}">
                <a16:creationId xmlns:a16="http://schemas.microsoft.com/office/drawing/2014/main" id="{787E553A-3473-4724-AD2A-3988B8A80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72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5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48522DE-A048-4622-B816-4B0D01AEA17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F825FF7-5869-44DF-8F1C-7C0C2AE2772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A873C2F-2ECB-4310-BE1B-5DE84686F9B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47C6D1F8-A45D-45F9-BEC7-6A694D1B81A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D9AB367F-2227-4454-8B24-C71EB14E93E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5" name="Marcador de Posição de Conteúdo 3">
            <a:extLst>
              <a:ext uri="{FF2B5EF4-FFF2-40B4-BE49-F238E27FC236}">
                <a16:creationId xmlns:a16="http://schemas.microsoft.com/office/drawing/2014/main" id="{6E3D620D-6D7A-468F-8E57-C846B2142672}"/>
              </a:ext>
            </a:extLst>
          </p:cNvPr>
          <p:cNvGraphicFramePr>
            <a:graphicFrameLocks/>
          </p:cNvGraphicFramePr>
          <p:nvPr>
            <p:extLst>
              <p:ext uri="{D42A27DB-BD31-4B8C-83A1-F6EECF244321}">
                <p14:modId xmlns:p14="http://schemas.microsoft.com/office/powerpoint/2010/main" val="2702263257"/>
              </p:ext>
            </p:extLst>
          </p:nvPr>
        </p:nvGraphicFramePr>
        <p:xfrm>
          <a:off x="74107" y="0"/>
          <a:ext cx="12043786" cy="7326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1">
            <a:extLst>
              <a:ext uri="{FF2B5EF4-FFF2-40B4-BE49-F238E27FC236}">
                <a16:creationId xmlns:a16="http://schemas.microsoft.com/office/drawing/2014/main" id="{CBED988F-7FB8-42AC-AE05-042030BA015F}"/>
              </a:ext>
            </a:extLst>
          </p:cNvPr>
          <p:cNvSpPr txBox="1">
            <a:spLocks/>
          </p:cNvSpPr>
          <p:nvPr/>
        </p:nvSpPr>
        <p:spPr>
          <a:xfrm>
            <a:off x="-101718" y="0"/>
            <a:ext cx="576330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t>2. </a:t>
            </a:r>
            <a:r>
              <a:rPr lang="en-GB" sz="4000" b="1" dirty="0" err="1"/>
              <a:t>Empreendedorismo</a:t>
            </a:r>
            <a:r>
              <a:rPr lang="en-GB" sz="4000" b="1" dirty="0"/>
              <a:t> e </a:t>
            </a:r>
            <a:r>
              <a:rPr lang="en-GB" sz="4000" b="1" dirty="0" err="1"/>
              <a:t>natureza</a:t>
            </a:r>
            <a:r>
              <a:rPr lang="en-GB" sz="4000" b="1" dirty="0"/>
              <a:t> </a:t>
            </a:r>
            <a:r>
              <a:rPr lang="en-GB" sz="4000" b="1" dirty="0" err="1"/>
              <a:t>humana</a:t>
            </a:r>
            <a:r>
              <a:rPr lang="en-GB" sz="4000" b="1" dirty="0"/>
              <a:t>…</a:t>
            </a:r>
            <a:endParaRPr lang="en-GB" sz="4000" dirty="0"/>
          </a:p>
        </p:txBody>
      </p:sp>
    </p:spTree>
    <p:extLst>
      <p:ext uri="{BB962C8B-B14F-4D97-AF65-F5344CB8AC3E}">
        <p14:creationId xmlns:p14="http://schemas.microsoft.com/office/powerpoint/2010/main" val="32805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29010D5-3664-4B0C-AAB8-E05F34BFDD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FEAE160-1076-4C66-83B5-225F52D8AD1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0BCA807-5F2B-4EC2-8A9D-F484E8BD4BD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0E333D6-368E-4DEF-ABA2-07CB339B419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762264A-041A-423D-915F-F4CB3631D69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0734CBB-A433-4DE8-8C85-C6B5A5B98F2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3E678CA-34E8-4503-BB5A-C44A703BF0C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87FD9E5B-152B-4769-98AF-289154F2142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41BAF36E-D2BD-4AAB-80B8-01B87205002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2092A81C-AFCE-4A5D-953A-E4252CE9A9E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C016FEF3-289A-42B3-BCCD-BE9F7B527D0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5061DEF4-8C7E-47A4-B70E-A5F3C22C1E1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21A50F93-2B79-4237-AD6E-11931E510C1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7BEC37A9-C89C-472F-A8DD-65896849D3DC}"/>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12917093-CA06-4D58-8E97-0E52281D73CE}"/>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6C636C58-ABCA-40C4-8212-788749A674D2}"/>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0EF4BE7F-4BE3-403E-9B09-4F3B96C81F4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5BF5FD33-22F7-4658-BC63-BF449F416C0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graphicEl>
                                              <a:dgm id="{0A6778F9-23C4-41F9-88F7-1771470C7C80}"/>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graphicEl>
                                              <a:dgm id="{6C3F7C42-639E-4AE4-8C33-6F7459C33E25}"/>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graphicEl>
                                              <a:dgm id="{76824953-9398-4B4B-9B33-B43A33C0F572}"/>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graphicEl>
                                              <a:dgm id="{8EC2EEE9-22E9-40B4-99D7-9E2996F7B849}"/>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
                                            <p:graphicEl>
                                              <a:dgm id="{0425F040-0612-4E2F-896B-E08F9ED57BB0}"/>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
                                            <p:graphicEl>
                                              <a:dgm id="{F000C1DA-DBFE-4269-9DB7-A6B15BFAA1E0}"/>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
                                            <p:graphicEl>
                                              <a:dgm id="{9CA35900-5A82-41E4-A793-0C826AB48E0E}"/>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graphicEl>
                                              <a:dgm id="{2FA594B8-0AC3-4490-AE2C-6A15AC8ACA41}"/>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graphicEl>
                                              <a:dgm id="{887D372D-DC91-4CE3-BEC2-04AAF2C2002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4294967295"/>
            <p:extLst>
              <p:ext uri="{D42A27DB-BD31-4B8C-83A1-F6EECF244321}">
                <p14:modId xmlns:p14="http://schemas.microsoft.com/office/powerpoint/2010/main" val="1477786405"/>
              </p:ext>
            </p:extLst>
          </p:nvPr>
        </p:nvGraphicFramePr>
        <p:xfrm>
          <a:off x="1698551" y="659219"/>
          <a:ext cx="8794898" cy="5539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ixaDeTexto 2">
            <a:extLst>
              <a:ext uri="{FF2B5EF4-FFF2-40B4-BE49-F238E27FC236}">
                <a16:creationId xmlns:a16="http://schemas.microsoft.com/office/drawing/2014/main" id="{3F976FEB-C3F1-4861-B577-2F6894E66672}"/>
              </a:ext>
            </a:extLst>
          </p:cNvPr>
          <p:cNvSpPr txBox="1"/>
          <p:nvPr/>
        </p:nvSpPr>
        <p:spPr>
          <a:xfrm>
            <a:off x="5141423" y="6209414"/>
            <a:ext cx="1909153" cy="400110"/>
          </a:xfrm>
          <a:prstGeom prst="rect">
            <a:avLst/>
          </a:prstGeom>
          <a:noFill/>
        </p:spPr>
        <p:txBody>
          <a:bodyPr wrap="square" rtlCol="0">
            <a:spAutoFit/>
          </a:bodyPr>
          <a:lstStyle/>
          <a:p>
            <a:pPr algn="ctr"/>
            <a:r>
              <a:rPr lang="en-GB" sz="1000" dirty="0">
                <a:latin typeface="Calibri" panose="020F0502020204030204" pitchFamily="34" charset="0"/>
                <a:cs typeface="Calibri" panose="020F0502020204030204" pitchFamily="34" charset="0"/>
              </a:rPr>
              <a:t>(</a:t>
            </a:r>
            <a:r>
              <a:rPr lang="en-GB" sz="1000" dirty="0" err="1">
                <a:latin typeface="Calibri" panose="020F0502020204030204" pitchFamily="34" charset="0"/>
                <a:cs typeface="Calibri" panose="020F0502020204030204" pitchFamily="34" charset="0"/>
              </a:rPr>
              <a:t>Rimanoczy</a:t>
            </a:r>
            <a:r>
              <a:rPr lang="en-GB" sz="1000" dirty="0">
                <a:latin typeface="Calibri" panose="020F0502020204030204" pitchFamily="34" charset="0"/>
                <a:cs typeface="Calibri" panose="020F0502020204030204" pitchFamily="34" charset="0"/>
              </a:rPr>
              <a:t>, 2021) </a:t>
            </a:r>
          </a:p>
          <a:p>
            <a:pPr algn="ctr"/>
            <a:endParaRPr lang="en-GB" sz="1000" dirty="0">
              <a:latin typeface="Calibri" panose="020F0502020204030204" pitchFamily="34" charset="0"/>
              <a:cs typeface="Calibri" panose="020F0502020204030204" pitchFamily="34" charset="0"/>
            </a:endParaRPr>
          </a:p>
        </p:txBody>
      </p:sp>
      <p:sp>
        <p:nvSpPr>
          <p:cNvPr id="6" name="Balão: Linha em Ângulo Com Barra de Destaque 5">
            <a:extLst>
              <a:ext uri="{FF2B5EF4-FFF2-40B4-BE49-F238E27FC236}">
                <a16:creationId xmlns:a16="http://schemas.microsoft.com/office/drawing/2014/main" id="{F9E78E3F-DBA2-45C9-8B73-08DD53A1CA7A}"/>
              </a:ext>
            </a:extLst>
          </p:cNvPr>
          <p:cNvSpPr/>
          <p:nvPr/>
        </p:nvSpPr>
        <p:spPr>
          <a:xfrm>
            <a:off x="9622465" y="2777759"/>
            <a:ext cx="1892595" cy="1472609"/>
          </a:xfrm>
          <a:prstGeom prst="accentCallout2">
            <a:avLst>
              <a:gd name="adj1" fmla="val 48353"/>
              <a:gd name="adj2" fmla="val -238"/>
              <a:gd name="adj3" fmla="val 45465"/>
              <a:gd name="adj4" fmla="val -19075"/>
              <a:gd name="adj5" fmla="val 44630"/>
              <a:gd name="adj6" fmla="val -186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latin typeface="Calibri" panose="020F0502020204030204" pitchFamily="34" charset="0"/>
                <a:cs typeface="Calibri" panose="020F0502020204030204" pitchFamily="34" charset="0"/>
              </a:rPr>
              <a:t>educação </a:t>
            </a:r>
            <a:r>
              <a:rPr lang="pt-PT" dirty="0" err="1">
                <a:latin typeface="Calibri" panose="020F0502020204030204" pitchFamily="34" charset="0"/>
                <a:cs typeface="Calibri" panose="020F0502020204030204" pitchFamily="34" charset="0"/>
              </a:rPr>
              <a:t>ecojusta</a:t>
            </a:r>
            <a:endParaRPr lang="pt-PT" dirty="0">
              <a:latin typeface="Calibri" panose="020F0502020204030204" pitchFamily="34" charset="0"/>
              <a:cs typeface="Calibri" panose="020F0502020204030204" pitchFamily="34" charset="0"/>
            </a:endParaRPr>
          </a:p>
          <a:p>
            <a:pPr algn="ctr"/>
            <a:r>
              <a:rPr lang="pt-PT" sz="1000" dirty="0">
                <a:latin typeface="Calibri" panose="020F0502020204030204" pitchFamily="34" charset="0"/>
                <a:cs typeface="Calibri" panose="020F0502020204030204" pitchFamily="34" charset="0"/>
              </a:rPr>
              <a:t>(</a:t>
            </a:r>
            <a:r>
              <a:rPr lang="pt-PT" sz="1000" dirty="0" err="1">
                <a:latin typeface="Calibri" panose="020F0502020204030204" pitchFamily="34" charset="0"/>
                <a:cs typeface="Calibri" panose="020F0502020204030204" pitchFamily="34" charset="0"/>
              </a:rPr>
              <a:t>Martusewicz</a:t>
            </a:r>
            <a:r>
              <a:rPr lang="pt-PT" sz="1000" dirty="0">
                <a:latin typeface="Calibri" panose="020F0502020204030204" pitchFamily="34" charset="0"/>
                <a:cs typeface="Calibri" panose="020F0502020204030204" pitchFamily="34" charset="0"/>
              </a:rPr>
              <a:t> &amp; Johnson, 2016; </a:t>
            </a:r>
            <a:r>
              <a:rPr lang="en-US" sz="1000" dirty="0" err="1"/>
              <a:t>Martusewicz</a:t>
            </a:r>
            <a:r>
              <a:rPr lang="en-US" sz="1000" dirty="0"/>
              <a:t>, et al. 2011</a:t>
            </a:r>
            <a:r>
              <a:rPr lang="pt-PT" sz="1000" dirty="0">
                <a:latin typeface="Calibri" panose="020F0502020204030204" pitchFamily="34" charset="0"/>
                <a:cs typeface="Calibri" panose="020F0502020204030204" pitchFamily="34" charset="0"/>
              </a:rPr>
              <a:t>)</a:t>
            </a:r>
            <a:endParaRPr lang="pt-PT" sz="1000" dirty="0"/>
          </a:p>
          <a:p>
            <a:pPr algn="ctr"/>
            <a:endParaRPr lang="pt-PT" dirty="0"/>
          </a:p>
        </p:txBody>
      </p:sp>
    </p:spTree>
    <p:extLst>
      <p:ext uri="{BB962C8B-B14F-4D97-AF65-F5344CB8AC3E}">
        <p14:creationId xmlns:p14="http://schemas.microsoft.com/office/powerpoint/2010/main" val="139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9C83F79-93EF-4642-86B3-65E35F543CA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00D3112-0660-451E-ADD2-F312BF29E24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A18F51D1-F7DC-4AB2-867C-1D364B6AFDE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91A7141-01E2-4753-9B03-DA93F1C3D45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8DCCFE69-CFAA-4BBA-9245-7C7704361A4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25B39504-A1A3-44D4-83E9-46995128BCE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9C3968D1-7CB1-47D5-85A9-B33048E5CFE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2E25D36C-CA97-486C-A54D-CCE100BA46B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BDD03F48-0BBA-4C12-937A-89FAAB46251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5F0CE776-048E-4F0B-85F9-2502B3C2F96C}"/>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3074" name="Picture 2" descr="Social Entrepreneurship Images – Browse 116,363 Stock Photos, Vectors, and  Video | Adobe Stock">
            <a:extLst>
              <a:ext uri="{FF2B5EF4-FFF2-40B4-BE49-F238E27FC236}">
                <a16:creationId xmlns:a16="http://schemas.microsoft.com/office/drawing/2014/main" id="{20729057-F2AA-4983-AEAE-297905220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939" y="-188727"/>
            <a:ext cx="4552950" cy="3429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Marcador de Posição de Conteúdo 3">
            <a:extLst>
              <a:ext uri="{FF2B5EF4-FFF2-40B4-BE49-F238E27FC236}">
                <a16:creationId xmlns:a16="http://schemas.microsoft.com/office/drawing/2014/main" id="{6E3D620D-6D7A-468F-8E57-C846B2142672}"/>
              </a:ext>
            </a:extLst>
          </p:cNvPr>
          <p:cNvGraphicFramePr>
            <a:graphicFrameLocks/>
          </p:cNvGraphicFramePr>
          <p:nvPr>
            <p:extLst>
              <p:ext uri="{D42A27DB-BD31-4B8C-83A1-F6EECF244321}">
                <p14:modId xmlns:p14="http://schemas.microsoft.com/office/powerpoint/2010/main" val="1149644020"/>
              </p:ext>
            </p:extLst>
          </p:nvPr>
        </p:nvGraphicFramePr>
        <p:xfrm>
          <a:off x="202020" y="467834"/>
          <a:ext cx="11770240" cy="6177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31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29010D5-3664-4B0C-AAB8-E05F34BFDD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866A25B-07A5-4988-A749-536A5BC73E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58698106-7B30-4FB8-A869-4AE60E39878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CF770DE0-CEEC-44B8-B264-9618ACF39E4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16610B3-82C4-4C45-A721-6A6B65656BF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55A0C84-61A0-4E9C-9BC0-E2093497336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616EF52A-8035-4027-BE72-74F6C3091EA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BF5FD33-22F7-4658-BC63-BF449F416C0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A6778F9-23C4-41F9-88F7-1771470C7C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5" name="Marcador de Posição de Conteúdo 3">
            <a:extLst>
              <a:ext uri="{FF2B5EF4-FFF2-40B4-BE49-F238E27FC236}">
                <a16:creationId xmlns:a16="http://schemas.microsoft.com/office/drawing/2014/main" id="{6E3D620D-6D7A-468F-8E57-C846B2142672}"/>
              </a:ext>
            </a:extLst>
          </p:cNvPr>
          <p:cNvGraphicFramePr>
            <a:graphicFrameLocks/>
          </p:cNvGraphicFramePr>
          <p:nvPr>
            <p:extLst>
              <p:ext uri="{D42A27DB-BD31-4B8C-83A1-F6EECF244321}">
                <p14:modId xmlns:p14="http://schemas.microsoft.com/office/powerpoint/2010/main" val="3330494843"/>
              </p:ext>
            </p:extLst>
          </p:nvPr>
        </p:nvGraphicFramePr>
        <p:xfrm>
          <a:off x="542260" y="101600"/>
          <a:ext cx="10855842" cy="647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6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29010D5-3664-4B0C-AAB8-E05F34BFDD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866A25B-07A5-4988-A749-536A5BC73E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58698106-7B30-4FB8-A869-4AE60E39878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CF770DE0-CEEC-44B8-B264-9618ACF39E4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16610B3-82C4-4C45-A721-6A6B65656BF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55A0C84-61A0-4E9C-9BC0-E2093497336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616EF52A-8035-4027-BE72-74F6C3091E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AF623019657EE429BE39BA1C4EE71EA" ma:contentTypeVersion="9" ma:contentTypeDescription="Criar um novo documento." ma:contentTypeScope="" ma:versionID="2c577bf71640dd3e97f2259a5dd99764">
  <xsd:schema xmlns:xsd="http://www.w3.org/2001/XMLSchema" xmlns:xs="http://www.w3.org/2001/XMLSchema" xmlns:p="http://schemas.microsoft.com/office/2006/metadata/properties" xmlns:ns3="94931d47-ce4c-4034-b89c-48ced418c1b5" targetNamespace="http://schemas.microsoft.com/office/2006/metadata/properties" ma:root="true" ma:fieldsID="50d19c1d910d527b14768cac9aeb9ca7" ns3:_="">
    <xsd:import namespace="94931d47-ce4c-4034-b89c-48ced418c1b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31d47-ce4c-4034-b89c-48ced418c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25AA82-78B4-45AC-B05F-184CB51062AC}">
  <ds:schemaRefs>
    <ds:schemaRef ds:uri="http://schemas.microsoft.com/sharepoint/v3/contenttype/forms"/>
  </ds:schemaRefs>
</ds:datastoreItem>
</file>

<file path=customXml/itemProps2.xml><?xml version="1.0" encoding="utf-8"?>
<ds:datastoreItem xmlns:ds="http://schemas.openxmlformats.org/officeDocument/2006/customXml" ds:itemID="{C8E5D46E-9D61-44FC-B797-1539D431B6F2}">
  <ds:schemaRefs>
    <ds:schemaRef ds:uri="http://schemas.openxmlformats.org/package/2006/metadata/core-properties"/>
    <ds:schemaRef ds:uri="http://purl.org/dc/dcmitype/"/>
    <ds:schemaRef ds:uri="http://purl.org/dc/elements/1.1/"/>
    <ds:schemaRef ds:uri="http://schemas.microsoft.com/office/2006/metadata/properties"/>
    <ds:schemaRef ds:uri="94931d47-ce4c-4034-b89c-48ced418c1b5"/>
    <ds:schemaRef ds:uri="http://purl.org/dc/terms/"/>
    <ds:schemaRef ds:uri="http://schemas.microsoft.com/office/2006/documentManagement/typ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674A0C70-50BD-45FF-AC49-0B7F73EA7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931d47-ce4c-4034-b89c-48ced418c1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617</TotalTime>
  <Words>5610</Words>
  <Application>Microsoft Office PowerPoint</Application>
  <PresentationFormat>Ecrã Panorâmico</PresentationFormat>
  <Paragraphs>418</Paragraphs>
  <Slides>32</Slides>
  <Notes>5</Notes>
  <HiddenSlides>0</HiddenSlides>
  <MMClips>0</MMClips>
  <ScaleCrop>false</ScaleCrop>
  <HeadingPairs>
    <vt:vector size="8" baseType="variant">
      <vt:variant>
        <vt:lpstr>Tipos de letra usados</vt:lpstr>
      </vt:variant>
      <vt:variant>
        <vt:i4>6</vt:i4>
      </vt:variant>
      <vt:variant>
        <vt:lpstr>Tema</vt:lpstr>
      </vt:variant>
      <vt:variant>
        <vt:i4>1</vt:i4>
      </vt:variant>
      <vt:variant>
        <vt:lpstr>Servidores OLE incorporados</vt:lpstr>
      </vt:variant>
      <vt:variant>
        <vt:i4>1</vt:i4>
      </vt:variant>
      <vt:variant>
        <vt:lpstr>Títulos dos diapositivos</vt:lpstr>
      </vt:variant>
      <vt:variant>
        <vt:i4>32</vt:i4>
      </vt:variant>
    </vt:vector>
  </HeadingPairs>
  <TitlesOfParts>
    <vt:vector size="40" baseType="lpstr">
      <vt:lpstr>Arial</vt:lpstr>
      <vt:lpstr>Calibri</vt:lpstr>
      <vt:lpstr>Calibri Light</vt:lpstr>
      <vt:lpstr>Century Gothic</vt:lpstr>
      <vt:lpstr>Segoe UI Light</vt:lpstr>
      <vt:lpstr>Times New Roman</vt:lpstr>
      <vt:lpstr>Tema do Office</vt:lpstr>
      <vt:lpstr>Acrobat Document</vt:lpstr>
      <vt:lpstr>Apresentação do PowerPoint</vt:lpstr>
      <vt:lpstr>ÍNDICE</vt:lpstr>
      <vt:lpstr>1. Competências cruciais do século 21</vt:lpstr>
      <vt:lpstr>1.1. o pano de fundo: desenvolvimento indefinido ambiente ameaçado mundo num apressado (Schleicher, 2018)  a mudança é a única constante (Harari, 2018)</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4. Approaching creativity</vt:lpstr>
      <vt:lpstr>Apresentação do PowerPoint</vt:lpstr>
      <vt:lpstr>Apresentação do PowerPoint</vt:lpstr>
      <vt:lpstr>Apresentação do PowerPoint</vt:lpstr>
      <vt:lpstr>Approaches to creativity measurement  (adapted from Said-Metwaly, Kyndt, and Van den Noortgate, 2017) </vt:lpstr>
      <vt:lpstr>5. Approaching critical thinking</vt:lpstr>
      <vt:lpstr>Apresentação do PowerPoint</vt:lpstr>
      <vt:lpstr>Apresentação do PowerPoint</vt:lpstr>
      <vt:lpstr>Apresentação do PowerPoint</vt:lpstr>
      <vt:lpstr>Apresentação do PowerPoint</vt:lpstr>
      <vt:lpstr>Apresentação do PowerPoint</vt:lpstr>
      <vt:lpstr>6. Creativity and Critical Thinking dynamics of complementarity</vt:lpstr>
      <vt:lpstr>Apresentação do PowerPoint</vt:lpstr>
      <vt:lpstr>Apresentação do PowerPoint</vt:lpstr>
      <vt:lpstr>Apresentação do PowerPoint</vt:lpstr>
      <vt:lpstr>Apresentação do PowerPoint</vt:lpstr>
      <vt:lpstr>Apresentação do PowerPoint</vt:lpstr>
      <vt:lpstr>Apresentação do PowerPoint</vt:lpstr>
      <vt:lpstr>bem hajam</vt:lpstr>
    </vt:vector>
  </TitlesOfParts>
  <Company>FPCEUC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Administrador</dc:creator>
  <cp:lastModifiedBy>Carlos Sousa Reis</cp:lastModifiedBy>
  <cp:revision>31</cp:revision>
  <dcterms:created xsi:type="dcterms:W3CDTF">2021-11-17T14:39:31Z</dcterms:created>
  <dcterms:modified xsi:type="dcterms:W3CDTF">2023-03-10T10:11:07Z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0x0101006AF623019657EE429BE39BA1C4EE71EA</vt:lpwstr>
  </property>
</Properties>
</file>